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62" r:id="rId1"/>
    <p:sldMasterId id="2147483738" r:id="rId2"/>
    <p:sldMasterId id="2147483736" r:id="rId3"/>
    <p:sldMasterId id="2147483879" r:id="rId4"/>
    <p:sldMasterId id="2147483936" r:id="rId5"/>
  </p:sldMasterIdLst>
  <p:notesMasterIdLst>
    <p:notesMasterId r:id="rId38"/>
  </p:notesMasterIdLst>
  <p:handoutMasterIdLst>
    <p:handoutMasterId r:id="rId39"/>
  </p:handoutMasterIdLst>
  <p:sldIdLst>
    <p:sldId id="2142533000" r:id="rId6"/>
    <p:sldId id="417" r:id="rId7"/>
    <p:sldId id="2142533006" r:id="rId8"/>
    <p:sldId id="2142533004" r:id="rId9"/>
    <p:sldId id="441" r:id="rId10"/>
    <p:sldId id="423" r:id="rId11"/>
    <p:sldId id="2142533007" r:id="rId12"/>
    <p:sldId id="2142533010" r:id="rId13"/>
    <p:sldId id="448" r:id="rId14"/>
    <p:sldId id="2142533008" r:id="rId15"/>
    <p:sldId id="2142533009" r:id="rId16"/>
    <p:sldId id="2142532983" r:id="rId17"/>
    <p:sldId id="455" r:id="rId18"/>
    <p:sldId id="2142532999" r:id="rId19"/>
    <p:sldId id="2142532998" r:id="rId20"/>
    <p:sldId id="2142533011" r:id="rId21"/>
    <p:sldId id="451" r:id="rId22"/>
    <p:sldId id="452" r:id="rId23"/>
    <p:sldId id="460" r:id="rId24"/>
    <p:sldId id="463" r:id="rId25"/>
    <p:sldId id="370" r:id="rId26"/>
    <p:sldId id="304" r:id="rId27"/>
    <p:sldId id="2142532986" r:id="rId28"/>
    <p:sldId id="2142532988" r:id="rId29"/>
    <p:sldId id="2142532997" r:id="rId30"/>
    <p:sldId id="2142532989" r:id="rId31"/>
    <p:sldId id="2142532995" r:id="rId32"/>
    <p:sldId id="2142532990" r:id="rId33"/>
    <p:sldId id="2142532991" r:id="rId34"/>
    <p:sldId id="2142532993" r:id="rId35"/>
    <p:sldId id="2142532992" r:id="rId36"/>
    <p:sldId id="214253299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1488" userDrawn="1">
          <p15:clr>
            <a:srgbClr val="A4A3A4"/>
          </p15:clr>
        </p15:guide>
        <p15:guide id="8" orient="horz" pos="1176" userDrawn="1">
          <p15:clr>
            <a:srgbClr val="A4A3A4"/>
          </p15:clr>
        </p15:guide>
        <p15:guide id="12" pos="3624" userDrawn="1">
          <p15:clr>
            <a:srgbClr val="A4A3A4"/>
          </p15:clr>
        </p15:guide>
        <p15:guide id="13" pos="4056" userDrawn="1">
          <p15:clr>
            <a:srgbClr val="A4A3A4"/>
          </p15:clr>
        </p15:guide>
        <p15:guide id="15" orient="horz" pos="3216" userDrawn="1">
          <p15:clr>
            <a:srgbClr val="A4A3A4"/>
          </p15:clr>
        </p15:guide>
        <p15:guide id="17" orient="horz" pos="360" userDrawn="1">
          <p15:clr>
            <a:srgbClr val="A4A3A4"/>
          </p15:clr>
        </p15:guide>
        <p15:guide id="19" orient="horz" pos="1656" userDrawn="1">
          <p15:clr>
            <a:srgbClr val="A4A3A4"/>
          </p15:clr>
        </p15:guide>
        <p15:guide id="21" orient="horz" pos="960" userDrawn="1">
          <p15:clr>
            <a:srgbClr val="A4A3A4"/>
          </p15:clr>
        </p15:guide>
        <p15:guide id="22" pos="792" userDrawn="1">
          <p15:clr>
            <a:srgbClr val="A4A3A4"/>
          </p15:clr>
        </p15:guide>
        <p15:guide id="25" pos="1296" userDrawn="1">
          <p15:clr>
            <a:srgbClr val="A4A3A4"/>
          </p15:clr>
        </p15:guide>
        <p15:guide id="26" orient="horz" pos="2280" userDrawn="1">
          <p15:clr>
            <a:srgbClr val="A4A3A4"/>
          </p15:clr>
        </p15:guide>
        <p15:guide id="27" orient="horz" pos="2760" userDrawn="1">
          <p15:clr>
            <a:srgbClr val="A4A3A4"/>
          </p15:clr>
        </p15:guide>
        <p15:guide id="28" orient="horz" pos="3048" userDrawn="1">
          <p15:clr>
            <a:srgbClr val="A4A3A4"/>
          </p15:clr>
        </p15:guide>
        <p15:guide id="29" pos="3312" userDrawn="1">
          <p15:clr>
            <a:srgbClr val="A4A3A4"/>
          </p15:clr>
        </p15:guide>
        <p15:guide id="30" pos="4416" userDrawn="1">
          <p15:clr>
            <a:srgbClr val="A4A3A4"/>
          </p15:clr>
        </p15:guide>
        <p15:guide id="31" pos="4786" userDrawn="1">
          <p15:clr>
            <a:srgbClr val="A4A3A4"/>
          </p15:clr>
        </p15:guide>
        <p15:guide id="32" pos="5592" userDrawn="1">
          <p15:clr>
            <a:srgbClr val="A4A3A4"/>
          </p15:clr>
        </p15:guide>
        <p15:guide id="33" pos="7296" userDrawn="1">
          <p15:clr>
            <a:srgbClr val="A4A3A4"/>
          </p15:clr>
        </p15:guide>
        <p15:guide id="34" pos="1032" userDrawn="1">
          <p15:clr>
            <a:srgbClr val="A4A3A4"/>
          </p15:clr>
        </p15:guide>
        <p15:guide id="35" pos="264" userDrawn="1">
          <p15:clr>
            <a:srgbClr val="A4A3A4"/>
          </p15:clr>
        </p15:guide>
        <p15:guide id="36" orient="horz" pos="120" userDrawn="1">
          <p15:clr>
            <a:srgbClr val="A4A3A4"/>
          </p15:clr>
        </p15:guide>
        <p15:guide id="37" orient="horz" pos="840" userDrawn="1">
          <p15:clr>
            <a:srgbClr val="A4A3A4"/>
          </p15:clr>
        </p15:guide>
        <p15:guide id="38" orient="horz" pos="1920" userDrawn="1">
          <p15:clr>
            <a:srgbClr val="A4A3A4"/>
          </p15:clr>
        </p15:guide>
        <p15:guide id="39" pos="2136" userDrawn="1">
          <p15:clr>
            <a:srgbClr val="A4A3A4"/>
          </p15:clr>
        </p15:guide>
        <p15:guide id="40" orient="horz" pos="3525" userDrawn="1">
          <p15:clr>
            <a:srgbClr val="A4A3A4"/>
          </p15:clr>
        </p15:guide>
        <p15:guide id="41" orient="horz" pos="2448" userDrawn="1">
          <p15:clr>
            <a:srgbClr val="A4A3A4"/>
          </p15:clr>
        </p15:guide>
        <p15:guide id="42" orient="horz" pos="36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B50"/>
    <a:srgbClr val="000000"/>
    <a:srgbClr val="FF5D00"/>
    <a:srgbClr val="090521"/>
    <a:srgbClr val="006CB6"/>
    <a:srgbClr val="730DD2"/>
    <a:srgbClr val="6936D7"/>
    <a:srgbClr val="666666"/>
    <a:srgbClr val="FF791A"/>
    <a:srgbClr val="B0B0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8" autoAdjust="0"/>
    <p:restoredTop sz="84225" autoAdjust="0"/>
  </p:normalViewPr>
  <p:slideViewPr>
    <p:cSldViewPr snapToGrid="0" snapToObjects="1">
      <p:cViewPr varScale="1">
        <p:scale>
          <a:sx n="103" d="100"/>
          <a:sy n="103" d="100"/>
        </p:scale>
        <p:origin x="872" y="176"/>
      </p:cViewPr>
      <p:guideLst>
        <p:guide pos="3840"/>
        <p:guide orient="horz" pos="1488"/>
        <p:guide orient="horz" pos="1176"/>
        <p:guide pos="3624"/>
        <p:guide pos="4056"/>
        <p:guide orient="horz" pos="3216"/>
        <p:guide orient="horz" pos="360"/>
        <p:guide orient="horz" pos="1656"/>
        <p:guide orient="horz" pos="960"/>
        <p:guide pos="792"/>
        <p:guide pos="1296"/>
        <p:guide orient="horz" pos="2280"/>
        <p:guide orient="horz" pos="2760"/>
        <p:guide orient="horz" pos="3048"/>
        <p:guide pos="3312"/>
        <p:guide pos="4416"/>
        <p:guide pos="4786"/>
        <p:guide pos="5592"/>
        <p:guide pos="7296"/>
        <p:guide pos="1032"/>
        <p:guide pos="264"/>
        <p:guide orient="horz" pos="120"/>
        <p:guide orient="horz" pos="840"/>
        <p:guide orient="horz" pos="1920"/>
        <p:guide pos="2136"/>
        <p:guide orient="horz" pos="3525"/>
        <p:guide orient="horz" pos="2448"/>
        <p:guide orient="horz" pos="3672"/>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4644"/>
    </p:cViewPr>
  </p:sorterViewPr>
  <p:notesViewPr>
    <p:cSldViewPr snapToGrid="0" snapToObjects="1">
      <p:cViewPr varScale="1">
        <p:scale>
          <a:sx n="121" d="100"/>
          <a:sy n="121" d="100"/>
        </p:scale>
        <p:origin x="4938"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EA9633-CDF1-4241-B942-D6EA0BEA50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54C5B109-29C2-4495-A6ED-798D676ED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BFF17BB-C4E8-4EB1-8ABF-06AE76CED6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BDE328-CCF1-433E-9A8B-0C131D92A570}" type="slidenum">
              <a:rPr lang="en-US" smtClean="0"/>
              <a:t>‹#›</a:t>
            </a:fld>
            <a:endParaRPr lang="en-US" dirty="0"/>
          </a:p>
        </p:txBody>
      </p:sp>
    </p:spTree>
    <p:extLst>
      <p:ext uri="{BB962C8B-B14F-4D97-AF65-F5344CB8AC3E}">
        <p14:creationId xmlns:p14="http://schemas.microsoft.com/office/powerpoint/2010/main" val="3814647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2EDED-60C6-BF4A-A44D-8EA586DF77C8}" type="datetimeFigureOut">
              <a:rPr lang="en-US" smtClean="0"/>
              <a:t>4/26/23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488B3-E276-524E-BC5C-315372EFD82B}" type="slidenum">
              <a:rPr lang="en-US" smtClean="0"/>
              <a:t>‹#›</a:t>
            </a:fld>
            <a:endParaRPr lang="en-US" dirty="0"/>
          </a:p>
        </p:txBody>
      </p:sp>
    </p:spTree>
    <p:extLst>
      <p:ext uri="{BB962C8B-B14F-4D97-AF65-F5344CB8AC3E}">
        <p14:creationId xmlns:p14="http://schemas.microsoft.com/office/powerpoint/2010/main" val="84732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1</a:t>
            </a:fld>
            <a:endParaRPr lang="en-US" dirty="0"/>
          </a:p>
        </p:txBody>
      </p:sp>
    </p:spTree>
    <p:extLst>
      <p:ext uri="{BB962C8B-B14F-4D97-AF65-F5344CB8AC3E}">
        <p14:creationId xmlns:p14="http://schemas.microsoft.com/office/powerpoint/2010/main" val="2337124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Source: 2022 SonicWall Threat Mindset Survey</a:t>
            </a:r>
          </a:p>
        </p:txBody>
      </p:sp>
      <p:sp>
        <p:nvSpPr>
          <p:cNvPr id="4" name="Slide Number Placeholder 3"/>
          <p:cNvSpPr>
            <a:spLocks noGrp="1"/>
          </p:cNvSpPr>
          <p:nvPr>
            <p:ph type="sldNum" sz="quarter" idx="5"/>
          </p:nvPr>
        </p:nvSpPr>
        <p:spPr/>
        <p:txBody>
          <a:bodyPr/>
          <a:lstStyle/>
          <a:p>
            <a:fld id="{0C6488B3-E276-524E-BC5C-315372EFD82B}" type="slidenum">
              <a:rPr lang="en-US" smtClean="0"/>
              <a:t>11</a:t>
            </a:fld>
            <a:endParaRPr lang="en-US" dirty="0"/>
          </a:p>
        </p:txBody>
      </p:sp>
    </p:spTree>
    <p:extLst>
      <p:ext uri="{BB962C8B-B14F-4D97-AF65-F5344CB8AC3E}">
        <p14:creationId xmlns:p14="http://schemas.microsoft.com/office/powerpoint/2010/main" val="1712887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6488B3-E276-524E-BC5C-315372EFD82B}" type="slidenum">
              <a:rPr lang="en-US" smtClean="0"/>
              <a:t>12</a:t>
            </a:fld>
            <a:endParaRPr lang="en-US" dirty="0"/>
          </a:p>
        </p:txBody>
      </p:sp>
    </p:spTree>
    <p:extLst>
      <p:ext uri="{BB962C8B-B14F-4D97-AF65-F5344CB8AC3E}">
        <p14:creationId xmlns:p14="http://schemas.microsoft.com/office/powerpoint/2010/main" val="1885794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SonicWall Capture ATP and patented Real-Time Deep Memory Inspection™ (RTDMI) continued to raise the bar, with RTDMI discovering 465,501 never-before-seen malware variants last year — an average of 1,279 per 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increase was enough to push the all-time number of never-before-seen malware variants discovered past the 1 million mark. The 2022 count also represented the first time a yearly detection total surpassed 450,000.</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March alone, RTDMI detected 59,259 new variants, more than in any other month ever. Combined with higher-than-average discoveries in January and February, this helped push Q1 to a total of 147,851 never-before-seen malware variants — the highest of any quarter on record.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13</a:t>
            </a:fld>
            <a:endParaRPr lang="en-US" dirty="0"/>
          </a:p>
        </p:txBody>
      </p:sp>
    </p:spTree>
    <p:extLst>
      <p:ext uri="{BB962C8B-B14F-4D97-AF65-F5344CB8AC3E}">
        <p14:creationId xmlns:p14="http://schemas.microsoft.com/office/powerpoint/2010/main" val="352979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Since December 2021, SonicWall Capture Labs threat researchers have been tracking attempted exploits of this vulnerability, and so far, attack volumes show no signs of slowing.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some had hoped for an initial frenzy of attacks followed by a gradual decrease, our researchers have observed the opposite: 61.9 million attempts were observed in December 2021, the month the attacks were announced — and every month in 2022 exceeded that total by at least 10 million. Worse, these attempts seemed to pick up steam as 2022 went on: The second half of the year had 15% more intrusion attempts than the first half.</a:t>
            </a:r>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14</a:t>
            </a:fld>
            <a:endParaRPr lang="en-US" dirty="0"/>
          </a:p>
        </p:txBody>
      </p:sp>
    </p:spTree>
    <p:extLst>
      <p:ext uri="{BB962C8B-B14F-4D97-AF65-F5344CB8AC3E}">
        <p14:creationId xmlns:p14="http://schemas.microsoft.com/office/powerpoint/2010/main" val="2198191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488B3-E276-524E-BC5C-315372EFD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853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very little in the cybersecurity world has returned to its 2019 state, malicious intrusion types are one exception: Just like we saw four years ago, Remote Code Executions (RCEs) are once again the most common form of malicious intrusion we observed.</a:t>
            </a:r>
          </a:p>
          <a:p>
            <a:pPr marL="0" marR="0">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What is an RCE?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RCE attack takes place when a threat actor uses a vulnerability to remotely run malicious programming code, usually in an unexpected path and with system-level privileges. (The infamous Bluekeep vulnerability is one example of this.) These vulnerabilities are among the most dangerous on software systems and are frequently used to spread ransomware.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488B3-E276-524E-BC5C-315372EFD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223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001B50"/>
                </a:solidFill>
              </a:rPr>
              <a:t>Threat actors augmented ransomware with more steady and low-profile revenue streams in 2022, pushing cryptojacking past the 100 million mark for a new record high. SonicWall recorded 139.3 million cryptojacking attacks in 2022, representing a 43% increase over 2021 and a 142.3% increase since SonicWall began tracking this malware in 2018. With several new campaigns surfacing late in the year, we’re likely to see this total continue to rise — particularly in Europe, where attack volume surged a staggering 549% year-over-year. </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0C6488B3-E276-524E-BC5C-315372EFD82B}" type="slidenum">
              <a:rPr lang="en-US" smtClean="0"/>
              <a:t>17</a:t>
            </a:fld>
            <a:endParaRPr lang="en-US" dirty="0"/>
          </a:p>
        </p:txBody>
      </p:sp>
    </p:spTree>
    <p:extLst>
      <p:ext uri="{BB962C8B-B14F-4D97-AF65-F5344CB8AC3E}">
        <p14:creationId xmlns:p14="http://schemas.microsoft.com/office/powerpoint/2010/main" val="482774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IoT malware attack volume rose just 6% in 2021 — after jumping 218% in 2019 and another 66% in 2020 — it offered hope that wild acceleration might be giving way to slower and more stable growth. In 2022, SonicWall Capture Labs threat researchers recorded 112.3 million instances of IoT malware, an 87% increase over 2021. </a:t>
            </a:r>
            <a:r>
              <a:rPr lang="en-US" sz="1800" dirty="0">
                <a:solidFill>
                  <a:srgbClr val="001B50"/>
                </a:solidFill>
              </a:rPr>
              <a:t>Much of this spike was centered in North America, where attacks rose 145%, and the U.S., which saw volumes rise 169%.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spike easily exceeded the previous record for IoT malware attacks observed by SonicWall in a single year, and it also pushed the number of attacks past the 100 million mark for the first time.</a:t>
            </a:r>
          </a:p>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18</a:t>
            </a:fld>
            <a:endParaRPr lang="en-US" dirty="0"/>
          </a:p>
        </p:txBody>
      </p:sp>
    </p:spTree>
    <p:extLst>
      <p:ext uri="{BB962C8B-B14F-4D97-AF65-F5344CB8AC3E}">
        <p14:creationId xmlns:p14="http://schemas.microsoft.com/office/powerpoint/2010/main" val="3937524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19</a:t>
            </a:fld>
            <a:endParaRPr lang="en-US" dirty="0"/>
          </a:p>
        </p:txBody>
      </p:sp>
    </p:spTree>
    <p:extLst>
      <p:ext uri="{BB962C8B-B14F-4D97-AF65-F5344CB8AC3E}">
        <p14:creationId xmlns:p14="http://schemas.microsoft.com/office/powerpoint/2010/main" val="2688754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20</a:t>
            </a:fld>
            <a:endParaRPr lang="en-US" dirty="0"/>
          </a:p>
        </p:txBody>
      </p:sp>
    </p:spTree>
    <p:extLst>
      <p:ext uri="{BB962C8B-B14F-4D97-AF65-F5344CB8AC3E}">
        <p14:creationId xmlns:p14="http://schemas.microsoft.com/office/powerpoint/2010/main" val="102571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a:t>
            </a:fld>
            <a:endParaRPr lang="en-US" dirty="0"/>
          </a:p>
        </p:txBody>
      </p:sp>
    </p:spTree>
    <p:extLst>
      <p:ext uri="{BB962C8B-B14F-4D97-AF65-F5344CB8AC3E}">
        <p14:creationId xmlns:p14="http://schemas.microsoft.com/office/powerpoint/2010/main" val="3854844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E944E198-D608-4424-A8AF-E4B17A08A467}" type="slidenum">
              <a:rPr lang="en-US" smtClean="0"/>
              <a:t>21</a:t>
            </a:fld>
            <a:endParaRPr lang="en-US" dirty="0"/>
          </a:p>
        </p:txBody>
      </p:sp>
    </p:spTree>
    <p:extLst>
      <p:ext uri="{BB962C8B-B14F-4D97-AF65-F5344CB8AC3E}">
        <p14:creationId xmlns:p14="http://schemas.microsoft.com/office/powerpoint/2010/main" val="1819107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22</a:t>
            </a:fld>
            <a:endParaRPr lang="en-US" dirty="0"/>
          </a:p>
        </p:txBody>
      </p:sp>
    </p:spTree>
    <p:extLst>
      <p:ext uri="{BB962C8B-B14F-4D97-AF65-F5344CB8AC3E}">
        <p14:creationId xmlns:p14="http://schemas.microsoft.com/office/powerpoint/2010/main" val="686584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24</a:t>
            </a:fld>
            <a:endParaRPr lang="en-US" dirty="0"/>
          </a:p>
        </p:txBody>
      </p:sp>
    </p:spTree>
    <p:extLst>
      <p:ext uri="{BB962C8B-B14F-4D97-AF65-F5344CB8AC3E}">
        <p14:creationId xmlns:p14="http://schemas.microsoft.com/office/powerpoint/2010/main" val="2382261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25</a:t>
            </a:fld>
            <a:endParaRPr lang="en-US" dirty="0"/>
          </a:p>
        </p:txBody>
      </p:sp>
    </p:spTree>
    <p:extLst>
      <p:ext uri="{BB962C8B-B14F-4D97-AF65-F5344CB8AC3E}">
        <p14:creationId xmlns:p14="http://schemas.microsoft.com/office/powerpoint/2010/main" val="392927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26</a:t>
            </a:fld>
            <a:endParaRPr lang="en-US" dirty="0"/>
          </a:p>
        </p:txBody>
      </p:sp>
    </p:spTree>
    <p:extLst>
      <p:ext uri="{BB962C8B-B14F-4D97-AF65-F5344CB8AC3E}">
        <p14:creationId xmlns:p14="http://schemas.microsoft.com/office/powerpoint/2010/main" val="492585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27</a:t>
            </a:fld>
            <a:endParaRPr lang="en-US" dirty="0"/>
          </a:p>
        </p:txBody>
      </p:sp>
    </p:spTree>
    <p:extLst>
      <p:ext uri="{BB962C8B-B14F-4D97-AF65-F5344CB8AC3E}">
        <p14:creationId xmlns:p14="http://schemas.microsoft.com/office/powerpoint/2010/main" val="914102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28</a:t>
            </a:fld>
            <a:endParaRPr lang="en-US" dirty="0"/>
          </a:p>
        </p:txBody>
      </p:sp>
    </p:spTree>
    <p:extLst>
      <p:ext uri="{BB962C8B-B14F-4D97-AF65-F5344CB8AC3E}">
        <p14:creationId xmlns:p14="http://schemas.microsoft.com/office/powerpoint/2010/main" val="3388342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29</a:t>
            </a:fld>
            <a:endParaRPr lang="en-US" dirty="0"/>
          </a:p>
        </p:txBody>
      </p:sp>
    </p:spTree>
    <p:extLst>
      <p:ext uri="{BB962C8B-B14F-4D97-AF65-F5344CB8AC3E}">
        <p14:creationId xmlns:p14="http://schemas.microsoft.com/office/powerpoint/2010/main" val="2760587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30</a:t>
            </a:fld>
            <a:endParaRPr lang="en-US" dirty="0"/>
          </a:p>
        </p:txBody>
      </p:sp>
    </p:spTree>
    <p:extLst>
      <p:ext uri="{BB962C8B-B14F-4D97-AF65-F5344CB8AC3E}">
        <p14:creationId xmlns:p14="http://schemas.microsoft.com/office/powerpoint/2010/main" val="461937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31</a:t>
            </a:fld>
            <a:endParaRPr lang="en-US" dirty="0"/>
          </a:p>
        </p:txBody>
      </p:sp>
    </p:spTree>
    <p:extLst>
      <p:ext uri="{BB962C8B-B14F-4D97-AF65-F5344CB8AC3E}">
        <p14:creationId xmlns:p14="http://schemas.microsoft.com/office/powerpoint/2010/main" val="1421201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3</a:t>
            </a:fld>
            <a:endParaRPr lang="en-US" dirty="0"/>
          </a:p>
        </p:txBody>
      </p:sp>
    </p:spTree>
    <p:extLst>
      <p:ext uri="{BB962C8B-B14F-4D97-AF65-F5344CB8AC3E}">
        <p14:creationId xmlns:p14="http://schemas.microsoft.com/office/powerpoint/2010/main" val="472854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32</a:t>
            </a:fld>
            <a:endParaRPr lang="en-US" dirty="0"/>
          </a:p>
        </p:txBody>
      </p:sp>
    </p:spTree>
    <p:extLst>
      <p:ext uri="{BB962C8B-B14F-4D97-AF65-F5344CB8AC3E}">
        <p14:creationId xmlns:p14="http://schemas.microsoft.com/office/powerpoint/2010/main" val="3140413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6488B3-E276-524E-BC5C-315372EFD82B}" type="slidenum">
              <a:rPr lang="en-US" smtClean="0"/>
              <a:t>5</a:t>
            </a:fld>
            <a:endParaRPr lang="en-US" dirty="0"/>
          </a:p>
        </p:txBody>
      </p:sp>
    </p:spTree>
    <p:extLst>
      <p:ext uri="{BB962C8B-B14F-4D97-AF65-F5344CB8AC3E}">
        <p14:creationId xmlns:p14="http://schemas.microsoft.com/office/powerpoint/2010/main" val="144465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1B50"/>
                </a:solidFill>
              </a:rPr>
              <a:t>While modest, this +2 YoY increase represents the reversal of a longstanding trend: 2022 is the first year since 2018 to see a rise. This was largely fueled by a 43% rise in cryptojacking and an 87% spike in IoT malware, which together offset a 21% drop in global ransomware volume.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1B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As attackers shift tactics, we’re also seeing a shift in targets: malware volume dropped in countries that traditionally see more malware, such as the U.S. (-9%), the U.K. </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(-13%)</a:t>
            </a:r>
            <a:r>
              <a:rPr lang="en-US" sz="1800" dirty="0">
                <a:effectLst/>
                <a:latin typeface="Calibri" panose="020F0502020204030204" pitchFamily="34" charset="0"/>
                <a:ea typeface="Calibri" panose="020F0502020204030204" pitchFamily="34" charset="0"/>
                <a:cs typeface="Calibri" panose="020F0502020204030204" pitchFamily="34" charset="0"/>
              </a:rPr>
              <a:t> and Germany (-28%). The biggest jumps in malware volume were in the Asia-Pacific region (38%) and Latin America (17%), the two regions that typically see the least malware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1B50"/>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488B3-E276-524E-BC5C-315372EFD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873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1B50"/>
              </a:solidFill>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As in most years, 2022’s country-level data showed a huge variety in outcomes, each of which contributes to the overall shifts we’re seeing at the regional and global level.</a:t>
            </a:r>
            <a:r>
              <a:rPr lang="en-US" dirty="0">
                <a:effectLst/>
              </a:rPr>
              <a:t> </a:t>
            </a:r>
          </a:p>
          <a:p>
            <a:endParaRPr lang="en-US" dirty="0">
              <a:effectLst/>
            </a:endParaRPr>
          </a:p>
          <a:p>
            <a:r>
              <a:rPr lang="en-US" dirty="0">
                <a:effectLst/>
              </a:rPr>
              <a:t>At a high level, Vietnam, Sri Lanka and Slovenia had the highest levels of malware spread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488B3-E276-524E-BC5C-315372EFD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27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trend echoes what we’re seeing at the regional and country level. States that typically experience more malware are seeing less, and states that may have once considered themselves “safe” are seeing an uptick.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states weren’t actually the riskiest for malware. In fact, four of the top 10 states for malware volume appeared in the bottom 10 for malware spread, including California. (Only one state on the top-10 list for worst malware volume appears in the top-10 list for worst malware spread: Rhode Island.)</a:t>
            </a:r>
            <a:r>
              <a:rPr lang="en-US" sz="2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488B3-E276-524E-BC5C-315372EFD8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772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Ransomware volumes dipped to </a:t>
            </a:r>
            <a:r>
              <a:rPr lang="en-US" sz="2800" b="0" i="0" dirty="0">
                <a:solidFill>
                  <a:srgbClr val="D1D2D3"/>
                </a:solidFill>
                <a:effectLst/>
                <a:latin typeface="Slack-Lato"/>
              </a:rPr>
              <a:t>493.3</a:t>
            </a: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million in 2022</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 21% year-over-year decrease. Despite 2022’s global decrease, not every region saw a drop: ransomware in Europe jumped </a:t>
            </a: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83</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including a </a:t>
            </a: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112</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increase in the U.K. The education and finance industries were also heavily targeted, with increases of 275% and 41%, respectively.</a:t>
            </a:r>
          </a:p>
          <a:p>
            <a:pPr marL="0" marR="0">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But less ransomware does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equal low ransomware: 2022’s total volume still easily eclipses 2018, 2019 and 2020 totals, and amounts to </a:t>
            </a: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more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ransomware attempts </a:t>
            </a: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than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2019 and 2020 combined.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6488B3-E276-524E-BC5C-315372EFD82B}" type="slidenum">
              <a:rPr lang="en-US" smtClean="0"/>
              <a:t>9</a:t>
            </a:fld>
            <a:endParaRPr lang="en-US" dirty="0"/>
          </a:p>
        </p:txBody>
      </p:sp>
    </p:spTree>
    <p:extLst>
      <p:ext uri="{BB962C8B-B14F-4D97-AF65-F5344CB8AC3E}">
        <p14:creationId xmlns:p14="http://schemas.microsoft.com/office/powerpoint/2010/main" val="2018174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Worryingly, ransomware began to rise again by the end of 2022, with Q4’s attack volume reaching </a:t>
            </a: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154.9</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million — the highest since Q3 2021.</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While attacks are down 21%, 2022’s ransomware volume is still much closer to the sky-high totals we saw in 2021 than to what we saw in 2018, 2019 and 2020. If we remove 2021 as an outlier, ransomware is still on the rise.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6488B3-E276-524E-BC5C-315372EFD82B}" type="slidenum">
              <a:rPr lang="en-US" smtClean="0"/>
              <a:t>10</a:t>
            </a:fld>
            <a:endParaRPr lang="en-US" dirty="0"/>
          </a:p>
        </p:txBody>
      </p:sp>
    </p:spTree>
    <p:extLst>
      <p:ext uri="{BB962C8B-B14F-4D97-AF65-F5344CB8AC3E}">
        <p14:creationId xmlns:p14="http://schemas.microsoft.com/office/powerpoint/2010/main" val="1779766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hyperlink" Target="https://www.instagram.com/sonicwall_inc/" TargetMode="External"/><Relationship Id="rId3" Type="http://schemas.openxmlformats.org/officeDocument/2006/relationships/image" Target="../media/image15.png"/><Relationship Id="rId7" Type="http://schemas.openxmlformats.org/officeDocument/2006/relationships/hyperlink" Target="https://twitter.com/SonicWALL" TargetMode="External"/><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hyperlink" Target="https://www.linkedin.com/company/sonicwall" TargetMode="External"/><Relationship Id="rId5" Type="http://schemas.openxmlformats.org/officeDocument/2006/relationships/hyperlink" Target="https://www.facebook.com/SonicWall/" TargetMode="External"/><Relationship Id="rId4" Type="http://schemas.openxmlformats.org/officeDocument/2006/relationships/hyperlink" Target="https://www.sonicwall.com/"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ontent -  Blank / Indent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3E1D5-9BF0-4192-F5E1-8A6539471655}"/>
              </a:ext>
            </a:extLst>
          </p:cNvPr>
          <p:cNvPicPr>
            <a:picLocks noChangeAspect="1"/>
          </p:cNvPicPr>
          <p:nvPr userDrawn="1"/>
        </p:nvPicPr>
        <p:blipFill>
          <a:blip r:embed="rId2"/>
          <a:stretch>
            <a:fillRect/>
          </a:stretch>
        </p:blipFill>
        <p:spPr>
          <a:xfrm>
            <a:off x="0" y="0"/>
            <a:ext cx="12192000" cy="1130300"/>
          </a:xfrm>
          <a:prstGeom prst="rect">
            <a:avLst/>
          </a:prstGeom>
        </p:spPr>
      </p:pic>
      <p:sp>
        <p:nvSpPr>
          <p:cNvPr id="2" name="Title 1"/>
          <p:cNvSpPr>
            <a:spLocks noGrp="1"/>
          </p:cNvSpPr>
          <p:nvPr>
            <p:ph type="title" hasCustomPrompt="1"/>
          </p:nvPr>
        </p:nvSpPr>
        <p:spPr>
          <a:xfrm>
            <a:off x="1474573" y="217197"/>
            <a:ext cx="9617200" cy="739775"/>
          </a:xfrm>
        </p:spPr>
        <p:txBody>
          <a:bodyPr anchor="ctr" anchorCtr="0">
            <a:normAutofit/>
          </a:bodyPr>
          <a:lstStyle>
            <a:lvl1pPr>
              <a:defRPr sz="32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8" name="Picture 7">
            <a:extLst>
              <a:ext uri="{FF2B5EF4-FFF2-40B4-BE49-F238E27FC236}">
                <a16:creationId xmlns:a16="http://schemas.microsoft.com/office/drawing/2014/main" id="{656EC691-E421-4D8A-A40D-582CD5429D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406768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wo Column with Title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9AD2E2-BFCD-4955-88D1-4CA810D06902}"/>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3" name="Content Placeholder 2"/>
          <p:cNvSpPr>
            <a:spLocks noGrp="1"/>
          </p:cNvSpPr>
          <p:nvPr>
            <p:ph idx="1" hasCustomPrompt="1"/>
          </p:nvPr>
        </p:nvSpPr>
        <p:spPr>
          <a:xfrm>
            <a:off x="514349" y="2781300"/>
            <a:ext cx="5309382" cy="3292122"/>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6330950" y="2781300"/>
            <a:ext cx="5322646" cy="3292122"/>
          </a:xfrm>
        </p:spPr>
        <p:txBody>
          <a:bodyPr/>
          <a:lstStyle>
            <a:lvl1pPr>
              <a:defRPr sz="2600">
                <a:solidFill>
                  <a:srgbClr val="666666"/>
                </a:solidFill>
                <a:latin typeface="+mn-lt"/>
              </a:defRPr>
            </a:lvl1pPr>
            <a:lvl2pPr>
              <a:defRPr>
                <a:solidFill>
                  <a:srgbClr val="666666"/>
                </a:solidFill>
                <a:latin typeface="+mn-lt"/>
              </a:defRPr>
            </a:lvl2pPr>
            <a:lvl3pPr>
              <a:defRPr>
                <a:solidFill>
                  <a:srgbClr val="666666"/>
                </a:solidFill>
                <a:latin typeface="+mn-lt"/>
              </a:defRPr>
            </a:lvl3pPr>
            <a:lvl4pPr>
              <a:defRPr>
                <a:solidFill>
                  <a:srgbClr val="666666"/>
                </a:solidFill>
                <a:latin typeface="+mn-lt"/>
              </a:defRPr>
            </a:lvl4pPr>
            <a:lvl5pPr>
              <a:defRPr>
                <a:solidFill>
                  <a:srgbClr val="666666"/>
                </a:solidFill>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p:cNvSpPr>
            <a:spLocks noGrp="1"/>
          </p:cNvSpPr>
          <p:nvPr>
            <p:ph type="body" sz="quarter" idx="14" hasCustomPrompt="1"/>
          </p:nvPr>
        </p:nvSpPr>
        <p:spPr>
          <a:xfrm>
            <a:off x="514349" y="1868796"/>
            <a:ext cx="5308600" cy="762000"/>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68696B"/>
                </a:solidFill>
              </a:defRPr>
            </a:lvl2pPr>
            <a:lvl3pPr marL="914400" indent="0">
              <a:buFontTx/>
              <a:buNone/>
              <a:defRPr>
                <a:solidFill>
                  <a:srgbClr val="68696B"/>
                </a:solidFill>
              </a:defRPr>
            </a:lvl3pPr>
            <a:lvl4pPr marL="1371600" indent="0">
              <a:buFontTx/>
              <a:buNone/>
              <a:defRPr>
                <a:solidFill>
                  <a:srgbClr val="68696B"/>
                </a:solidFill>
              </a:defRPr>
            </a:lvl4pPr>
            <a:lvl5pPr marL="1828800" indent="0">
              <a:buFontTx/>
              <a:buNone/>
              <a:defRPr>
                <a:solidFill>
                  <a:srgbClr val="68696B"/>
                </a:solidFill>
              </a:defRPr>
            </a:lvl5pPr>
          </a:lstStyle>
          <a:p>
            <a:pPr lvl="0"/>
            <a:r>
              <a:rPr lang="en-US" dirty="0"/>
              <a:t>Click to edit text</a:t>
            </a:r>
          </a:p>
        </p:txBody>
      </p:sp>
      <p:sp>
        <p:nvSpPr>
          <p:cNvPr id="17" name="Text Placeholder 16"/>
          <p:cNvSpPr>
            <a:spLocks noGrp="1"/>
          </p:cNvSpPr>
          <p:nvPr>
            <p:ph type="body" sz="quarter" idx="15" hasCustomPrompt="1"/>
          </p:nvPr>
        </p:nvSpPr>
        <p:spPr>
          <a:xfrm>
            <a:off x="6330950" y="1868796"/>
            <a:ext cx="5322646" cy="762000"/>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text</a:t>
            </a:r>
          </a:p>
        </p:txBody>
      </p:sp>
      <p:sp>
        <p:nvSpPr>
          <p:cNvPr id="16" name="Slide Number Placeholder 6">
            <a:extLst>
              <a:ext uri="{FF2B5EF4-FFF2-40B4-BE49-F238E27FC236}">
                <a16:creationId xmlns:a16="http://schemas.microsoft.com/office/drawing/2014/main" id="{21BC1E3D-CBE3-49A6-96E7-9C66AB3D3A65}"/>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7" name="Title 1">
            <a:extLst>
              <a:ext uri="{FF2B5EF4-FFF2-40B4-BE49-F238E27FC236}">
                <a16:creationId xmlns:a16="http://schemas.microsoft.com/office/drawing/2014/main" id="{D95BCD4A-ADED-4C7E-9EE8-CFDFDE92D607}"/>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001B50"/>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20" name="Content Placeholder 7" descr="A close up of a logo&#10;&#10;Description automatically generated">
            <a:extLst>
              <a:ext uri="{FF2B5EF4-FFF2-40B4-BE49-F238E27FC236}">
                <a16:creationId xmlns:a16="http://schemas.microsoft.com/office/drawing/2014/main" id="{B3CEC2FD-1CDC-DB4A-B008-B0D6C9FBCA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11" name="Picture 10">
            <a:extLst>
              <a:ext uri="{FF2B5EF4-FFF2-40B4-BE49-F238E27FC236}">
                <a16:creationId xmlns:a16="http://schemas.microsoft.com/office/drawing/2014/main" id="{035A7885-30FD-4E62-8D44-62CFB38107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2011974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hree Colum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6C211C4-E3E3-42F0-B088-0F407E9CEB8F}"/>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3" name="Content Placeholder 2"/>
          <p:cNvSpPr>
            <a:spLocks noGrp="1"/>
          </p:cNvSpPr>
          <p:nvPr>
            <p:ph idx="1" hasCustomPrompt="1"/>
          </p:nvPr>
        </p:nvSpPr>
        <p:spPr>
          <a:xfrm>
            <a:off x="505002" y="1851766"/>
            <a:ext cx="3619500" cy="4109870"/>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4274663" y="1855510"/>
            <a:ext cx="3621024" cy="4106126"/>
          </a:xfrm>
        </p:spPr>
        <p:txBody>
          <a:bodyPr/>
          <a:lstStyle>
            <a:lvl1pPr>
              <a:defRPr sz="2600">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4" hasCustomPrompt="1"/>
          </p:nvPr>
        </p:nvSpPr>
        <p:spPr>
          <a:xfrm>
            <a:off x="8045848" y="1864298"/>
            <a:ext cx="3607748" cy="4097338"/>
          </a:xfrm>
        </p:spPr>
        <p:txBody>
          <a:bodyPr/>
          <a:lstStyle>
            <a:lvl1pPr>
              <a:defRPr sz="2600">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6">
            <a:extLst>
              <a:ext uri="{FF2B5EF4-FFF2-40B4-BE49-F238E27FC236}">
                <a16:creationId xmlns:a16="http://schemas.microsoft.com/office/drawing/2014/main" id="{30BAEB2D-FAA8-4E23-A5BA-2CB6D6C70017}"/>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6" name="Title 1">
            <a:extLst>
              <a:ext uri="{FF2B5EF4-FFF2-40B4-BE49-F238E27FC236}">
                <a16:creationId xmlns:a16="http://schemas.microsoft.com/office/drawing/2014/main" id="{7998C7FE-084B-409F-8A7E-746926276698}"/>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001B50"/>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18" name="Content Placeholder 7" descr="A close up of a logo&#10;&#10;Description automatically generated">
            <a:extLst>
              <a:ext uri="{FF2B5EF4-FFF2-40B4-BE49-F238E27FC236}">
                <a16:creationId xmlns:a16="http://schemas.microsoft.com/office/drawing/2014/main" id="{C3B967C1-4205-554D-B919-5921A8B26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10" name="Picture 9">
            <a:extLst>
              <a:ext uri="{FF2B5EF4-FFF2-40B4-BE49-F238E27FC236}">
                <a16:creationId xmlns:a16="http://schemas.microsoft.com/office/drawing/2014/main" id="{993B4CB1-1867-4A65-910F-A30A9872FE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1295121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Three Column with Tit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B318A9E-19E4-4E23-9965-D742738050BC}"/>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3" name="Content Placeholder 2"/>
          <p:cNvSpPr>
            <a:spLocks noGrp="1"/>
          </p:cNvSpPr>
          <p:nvPr>
            <p:ph idx="1" hasCustomPrompt="1"/>
          </p:nvPr>
        </p:nvSpPr>
        <p:spPr>
          <a:xfrm>
            <a:off x="514349" y="2790961"/>
            <a:ext cx="3619500" cy="3305040"/>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4286161" y="2794000"/>
            <a:ext cx="3621024" cy="3302002"/>
          </a:xfrm>
        </p:spPr>
        <p:txBody>
          <a:bodyPr/>
          <a:lstStyle>
            <a:lvl1pPr>
              <a:defRPr sz="2600">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4" hasCustomPrompt="1"/>
          </p:nvPr>
        </p:nvSpPr>
        <p:spPr>
          <a:xfrm>
            <a:off x="8059496" y="2789675"/>
            <a:ext cx="3594100" cy="3306326"/>
          </a:xfrm>
        </p:spPr>
        <p:txBody>
          <a:bodyPr/>
          <a:lstStyle>
            <a:lvl1pPr>
              <a:defRPr sz="2600">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5" hasCustomPrompt="1"/>
          </p:nvPr>
        </p:nvSpPr>
        <p:spPr>
          <a:xfrm>
            <a:off x="514349" y="1739900"/>
            <a:ext cx="3619500" cy="898525"/>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 text</a:t>
            </a:r>
          </a:p>
        </p:txBody>
      </p:sp>
      <p:sp>
        <p:nvSpPr>
          <p:cNvPr id="17" name="Text Placeholder 16"/>
          <p:cNvSpPr>
            <a:spLocks noGrp="1"/>
          </p:cNvSpPr>
          <p:nvPr>
            <p:ph type="body" sz="quarter" idx="16" hasCustomPrompt="1"/>
          </p:nvPr>
        </p:nvSpPr>
        <p:spPr>
          <a:xfrm>
            <a:off x="4286129" y="1739900"/>
            <a:ext cx="3621088" cy="898525"/>
          </a:xfrm>
        </p:spPr>
        <p:txBody>
          <a:bodyPr anchor="b"/>
          <a:lstStyle>
            <a:lvl1pPr marL="0" indent="0">
              <a:buFontTx/>
              <a:buNone/>
              <a:defRPr b="0" i="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b="1" i="0">
                <a:solidFill>
                  <a:srgbClr val="FF6C0C"/>
                </a:solidFill>
                <a:latin typeface="Lato Semibold" charset="0"/>
                <a:ea typeface="Lato Semibold" charset="0"/>
                <a:cs typeface="Lato Semibold" charset="0"/>
              </a:defRPr>
            </a:lvl2pPr>
            <a:lvl3pPr marL="914400" indent="0">
              <a:buFontTx/>
              <a:buNone/>
              <a:defRPr b="1" i="0">
                <a:solidFill>
                  <a:srgbClr val="FF6C0C"/>
                </a:solidFill>
                <a:latin typeface="Lato Semibold" charset="0"/>
                <a:ea typeface="Lato Semibold" charset="0"/>
                <a:cs typeface="Lato Semibold" charset="0"/>
              </a:defRPr>
            </a:lvl3pPr>
            <a:lvl4pPr marL="1371600" indent="0">
              <a:buFontTx/>
              <a:buNone/>
              <a:defRPr b="1" i="0">
                <a:solidFill>
                  <a:srgbClr val="FF6C0C"/>
                </a:solidFill>
                <a:latin typeface="Lato Semibold" charset="0"/>
                <a:ea typeface="Lato Semibold" charset="0"/>
                <a:cs typeface="Lato Semibold" charset="0"/>
              </a:defRPr>
            </a:lvl4pPr>
            <a:lvl5pPr marL="1828800" indent="0">
              <a:buFontTx/>
              <a:buNone/>
              <a:defRPr b="1" i="0">
                <a:solidFill>
                  <a:srgbClr val="FF6C0C"/>
                </a:solidFill>
                <a:latin typeface="Lato Semibold" charset="0"/>
                <a:ea typeface="Lato Semibold" charset="0"/>
                <a:cs typeface="Lato Semibold" charset="0"/>
              </a:defRPr>
            </a:lvl5pPr>
          </a:lstStyle>
          <a:p>
            <a:pPr lvl="0"/>
            <a:r>
              <a:rPr lang="en-US" dirty="0"/>
              <a:t>Click to edit text</a:t>
            </a:r>
          </a:p>
        </p:txBody>
      </p:sp>
      <p:sp>
        <p:nvSpPr>
          <p:cNvPr id="19" name="Text Placeholder 18"/>
          <p:cNvSpPr>
            <a:spLocks noGrp="1"/>
          </p:cNvSpPr>
          <p:nvPr>
            <p:ph type="body" sz="quarter" idx="17" hasCustomPrompt="1"/>
          </p:nvPr>
        </p:nvSpPr>
        <p:spPr>
          <a:xfrm>
            <a:off x="8059496" y="1739900"/>
            <a:ext cx="3594100" cy="898525"/>
          </a:xfrm>
        </p:spPr>
        <p:txBody>
          <a:bodyPr anchor="b"/>
          <a:lstStyle>
            <a:lvl1pPr marL="0" indent="0">
              <a:buFontTx/>
              <a:buNone/>
              <a:defRPr b="0" i="0"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b="1" i="0">
                <a:solidFill>
                  <a:srgbClr val="FF6C0C"/>
                </a:solidFill>
                <a:latin typeface="Lato Semibold" charset="0"/>
                <a:ea typeface="Lato Semibold" charset="0"/>
                <a:cs typeface="Lato Semibold" charset="0"/>
              </a:defRPr>
            </a:lvl2pPr>
            <a:lvl3pPr marL="914400" indent="0">
              <a:buFontTx/>
              <a:buNone/>
              <a:defRPr b="1" i="0">
                <a:solidFill>
                  <a:srgbClr val="FF6C0C"/>
                </a:solidFill>
                <a:latin typeface="Lato Semibold" charset="0"/>
                <a:ea typeface="Lato Semibold" charset="0"/>
                <a:cs typeface="Lato Semibold" charset="0"/>
              </a:defRPr>
            </a:lvl3pPr>
            <a:lvl4pPr marL="1371600" indent="0">
              <a:buFontTx/>
              <a:buNone/>
              <a:defRPr b="1" i="0">
                <a:solidFill>
                  <a:srgbClr val="FF6C0C"/>
                </a:solidFill>
                <a:latin typeface="Lato Semibold" charset="0"/>
                <a:ea typeface="Lato Semibold" charset="0"/>
                <a:cs typeface="Lato Semibold" charset="0"/>
              </a:defRPr>
            </a:lvl4pPr>
            <a:lvl5pPr marL="1828800" indent="0">
              <a:buFontTx/>
              <a:buNone/>
              <a:defRPr b="1" i="0">
                <a:solidFill>
                  <a:srgbClr val="FF6C0C"/>
                </a:solidFill>
                <a:latin typeface="Lato Semibold" charset="0"/>
                <a:ea typeface="Lato Semibold" charset="0"/>
                <a:cs typeface="Lato Semibold" charset="0"/>
              </a:defRPr>
            </a:lvl5pPr>
          </a:lstStyle>
          <a:p>
            <a:pPr lvl="0"/>
            <a:r>
              <a:rPr lang="en-US" dirty="0"/>
              <a:t>Click to edit text</a:t>
            </a:r>
          </a:p>
        </p:txBody>
      </p:sp>
      <p:sp>
        <p:nvSpPr>
          <p:cNvPr id="23" name="Slide Number Placeholder 6">
            <a:extLst>
              <a:ext uri="{FF2B5EF4-FFF2-40B4-BE49-F238E27FC236}">
                <a16:creationId xmlns:a16="http://schemas.microsoft.com/office/drawing/2014/main" id="{F32D50B5-4E60-4497-B087-96FBCAA84C5F}"/>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30" name="Title 1">
            <a:extLst>
              <a:ext uri="{FF2B5EF4-FFF2-40B4-BE49-F238E27FC236}">
                <a16:creationId xmlns:a16="http://schemas.microsoft.com/office/drawing/2014/main" id="{30AD6C51-5A03-4D5F-B812-D5BFA8DA5161}"/>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001B50"/>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22" name="Content Placeholder 7" descr="A close up of a logo&#10;&#10;Description automatically generated">
            <a:extLst>
              <a:ext uri="{FF2B5EF4-FFF2-40B4-BE49-F238E27FC236}">
                <a16:creationId xmlns:a16="http://schemas.microsoft.com/office/drawing/2014/main" id="{83462047-3C3B-5247-AB67-47F23F85D8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14" name="Picture 13">
            <a:extLst>
              <a:ext uri="{FF2B5EF4-FFF2-40B4-BE49-F238E27FC236}">
                <a16:creationId xmlns:a16="http://schemas.microsoft.com/office/drawing/2014/main" id="{0AB02304-F0EB-4C73-B476-B156FB8685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2035066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2/3">
    <p:spTree>
      <p:nvGrpSpPr>
        <p:cNvPr id="1" name=""/>
        <p:cNvGrpSpPr/>
        <p:nvPr/>
      </p:nvGrpSpPr>
      <p:grpSpPr>
        <a:xfrm>
          <a:off x="0" y="0"/>
          <a:ext cx="0" cy="0"/>
          <a:chOff x="0" y="0"/>
          <a:chExt cx="0" cy="0"/>
        </a:xfrm>
      </p:grpSpPr>
      <p:sp>
        <p:nvSpPr>
          <p:cNvPr id="8" name="Rectangle 7"/>
          <p:cNvSpPr/>
          <p:nvPr userDrawn="1"/>
        </p:nvSpPr>
        <p:spPr>
          <a:xfrm flipH="1">
            <a:off x="-1" y="-5089"/>
            <a:ext cx="7387389" cy="6869574"/>
          </a:xfrm>
          <a:prstGeom prst="rect">
            <a:avLst/>
          </a:prstGeom>
          <a:solidFill>
            <a:srgbClr val="FF7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7D4699B1-590C-4EFE-B00D-A23E701FC153}"/>
              </a:ext>
            </a:extLst>
          </p:cNvPr>
          <p:cNvPicPr>
            <a:picLocks noChangeAspect="1"/>
          </p:cNvPicPr>
          <p:nvPr userDrawn="1"/>
        </p:nvPicPr>
        <p:blipFill rotWithShape="1">
          <a:blip r:embed="rId2" cstate="print">
            <a:alphaModFix amt="80000"/>
            <a:extLst>
              <a:ext uri="{28A0092B-C50C-407E-A947-70E740481C1C}">
                <a14:useLocalDpi xmlns:a14="http://schemas.microsoft.com/office/drawing/2010/main"/>
              </a:ext>
            </a:extLst>
          </a:blip>
          <a:srcRect/>
          <a:stretch/>
        </p:blipFill>
        <p:spPr>
          <a:xfrm>
            <a:off x="-68240" y="-41185"/>
            <a:ext cx="7533564" cy="6760856"/>
          </a:xfrm>
          <a:prstGeom prst="rect">
            <a:avLst/>
          </a:prstGeom>
        </p:spPr>
      </p:pic>
      <p:sp>
        <p:nvSpPr>
          <p:cNvPr id="2" name="Title 1"/>
          <p:cNvSpPr>
            <a:spLocks noGrp="1"/>
          </p:cNvSpPr>
          <p:nvPr>
            <p:ph type="title" hasCustomPrompt="1"/>
          </p:nvPr>
        </p:nvSpPr>
        <p:spPr>
          <a:xfrm>
            <a:off x="433137" y="365126"/>
            <a:ext cx="6509084" cy="1887008"/>
          </a:xfrm>
        </p:spPr>
        <p:txBody>
          <a:bodyPr anchor="t">
            <a:normAutofit/>
          </a:bodyPr>
          <a:lstStyle>
            <a:lvl1pPr>
              <a:defRPr sz="32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6509084" cy="3650135"/>
          </a:xfrm>
        </p:spPr>
        <p:txBody>
          <a:bodyPr/>
          <a:lstStyle>
            <a:lvl1pPr>
              <a:buClr>
                <a:schemeClr val="bg1"/>
              </a:buClr>
              <a:defRPr sz="2600" b="0" i="0">
                <a:solidFill>
                  <a:schemeClr val="bg1"/>
                </a:solidFill>
                <a:latin typeface="+mn-lt"/>
                <a:ea typeface="Lato" charset="0"/>
                <a:cs typeface="Lato" charset="0"/>
              </a:defRPr>
            </a:lvl1pPr>
            <a:lvl2pPr>
              <a:buClr>
                <a:schemeClr val="bg1"/>
              </a:buClr>
              <a:defRPr b="0" i="0">
                <a:solidFill>
                  <a:schemeClr val="bg1"/>
                </a:solidFill>
                <a:latin typeface="+mn-lt"/>
                <a:ea typeface="Lato" charset="0"/>
                <a:cs typeface="Lato" charset="0"/>
              </a:defRPr>
            </a:lvl2pPr>
            <a:lvl3pPr>
              <a:buClr>
                <a:schemeClr val="bg1"/>
              </a:buClr>
              <a:defRPr b="0" i="0">
                <a:solidFill>
                  <a:schemeClr val="bg1"/>
                </a:solidFill>
                <a:latin typeface="+mn-lt"/>
                <a:ea typeface="Lato" charset="0"/>
                <a:cs typeface="Lato" charset="0"/>
              </a:defRPr>
            </a:lvl3pPr>
            <a:lvl4pPr>
              <a:buClr>
                <a:schemeClr val="bg1"/>
              </a:buClr>
              <a:defRPr b="0" i="0">
                <a:solidFill>
                  <a:schemeClr val="bg1"/>
                </a:solidFill>
                <a:latin typeface="+mn-lt"/>
                <a:ea typeface="Lato" charset="0"/>
                <a:cs typeface="Lato" charset="0"/>
              </a:defRPr>
            </a:lvl4pPr>
            <a:lvl5pPr>
              <a:buClr>
                <a:schemeClr val="bg1"/>
              </a:buClr>
              <a:defRPr b="0" i="0">
                <a:solidFill>
                  <a:schemeClr val="bg1"/>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7820526" y="938463"/>
            <a:ext cx="3896812" cy="5200872"/>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6">
            <a:extLst>
              <a:ext uri="{FF2B5EF4-FFF2-40B4-BE49-F238E27FC236}">
                <a16:creationId xmlns:a16="http://schemas.microsoft.com/office/drawing/2014/main" id="{5E1167DC-40EB-4669-85AC-7A9BAD30AAD5}"/>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4" name="Picture 13">
            <a:extLst>
              <a:ext uri="{FF2B5EF4-FFF2-40B4-BE49-F238E27FC236}">
                <a16:creationId xmlns:a16="http://schemas.microsoft.com/office/drawing/2014/main" id="{2FBC70E4-1CDB-459C-9A9B-798DB41642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4"/>
          </a:xfrm>
          <a:prstGeom prst="rect">
            <a:avLst/>
          </a:prstGeom>
        </p:spPr>
      </p:pic>
      <p:pic>
        <p:nvPicPr>
          <p:cNvPr id="9" name="Content Placeholder 7" descr="A close up of a logo&#10;&#10;Description automatically generated">
            <a:extLst>
              <a:ext uri="{FF2B5EF4-FFF2-40B4-BE49-F238E27FC236}">
                <a16:creationId xmlns:a16="http://schemas.microsoft.com/office/drawing/2014/main" id="{39F74CCA-DD69-4839-87FB-873A0478EF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888733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1/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2972965-AC3C-46BD-B394-035C0EC94420}"/>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68240" y="-41185"/>
            <a:ext cx="7533564" cy="6760856"/>
          </a:xfrm>
          <a:prstGeom prst="rect">
            <a:avLst/>
          </a:prstGeom>
        </p:spPr>
      </p:pic>
      <p:sp>
        <p:nvSpPr>
          <p:cNvPr id="8" name="Rectangle 7"/>
          <p:cNvSpPr/>
          <p:nvPr userDrawn="1"/>
        </p:nvSpPr>
        <p:spPr>
          <a:xfrm>
            <a:off x="7567863" y="-5089"/>
            <a:ext cx="4624136" cy="6869574"/>
          </a:xfrm>
          <a:prstGeom prst="rect">
            <a:avLst/>
          </a:prstGeom>
          <a:solidFill>
            <a:srgbClr val="FF7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6797842"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6797842"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8001000" y="998621"/>
            <a:ext cx="3716338" cy="514071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9D205D3D-611B-4C5F-A2E3-616DDCF913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3974907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1/2 - Lt Grey">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A144A54-81DA-4486-AD83-EEE8AD9F7D43}"/>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68240" y="-41185"/>
            <a:ext cx="7533564" cy="6760856"/>
          </a:xfrm>
          <a:prstGeom prst="rect">
            <a:avLst/>
          </a:prstGeom>
        </p:spPr>
      </p:pic>
      <p:sp>
        <p:nvSpPr>
          <p:cNvPr id="8" name="Rectangle 7"/>
          <p:cNvSpPr/>
          <p:nvPr userDrawn="1"/>
        </p:nvSpPr>
        <p:spPr>
          <a:xfrm>
            <a:off x="6107501" y="-5089"/>
            <a:ext cx="6084497" cy="686957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C7613D0-EA57-4AE7-80D2-DAB797DBBD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1259844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1/2 - Oran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C08E483-52E2-480E-8A6E-8C0BDA5FCE27}"/>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68240" y="-41185"/>
            <a:ext cx="7533564" cy="6760856"/>
          </a:xfrm>
          <a:prstGeom prst="rect">
            <a:avLst/>
          </a:prstGeom>
        </p:spPr>
      </p:pic>
      <p:sp>
        <p:nvSpPr>
          <p:cNvPr id="8" name="Rectangle 7"/>
          <p:cNvSpPr/>
          <p:nvPr userDrawn="1"/>
        </p:nvSpPr>
        <p:spPr>
          <a:xfrm>
            <a:off x="6107501" y="-5089"/>
            <a:ext cx="6084497" cy="6869574"/>
          </a:xfrm>
          <a:prstGeom prst="rect">
            <a:avLst/>
          </a:prstGeom>
          <a:solidFill>
            <a:srgbClr val="FF79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589D7B56-AC6B-42D2-95A7-78260391E8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344458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1/2 - Dk Gre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457CC13-410A-4870-8052-AD6EF33F0087}"/>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68240" y="-41185"/>
            <a:ext cx="7533564" cy="6760856"/>
          </a:xfrm>
          <a:prstGeom prst="rect">
            <a:avLst/>
          </a:prstGeom>
        </p:spPr>
      </p:pic>
      <p:sp>
        <p:nvSpPr>
          <p:cNvPr id="8" name="Rectangle 7"/>
          <p:cNvSpPr/>
          <p:nvPr userDrawn="1"/>
        </p:nvSpPr>
        <p:spPr>
          <a:xfrm>
            <a:off x="6107501" y="-5089"/>
            <a:ext cx="6084497" cy="6869574"/>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60973563-0BAD-4E0B-924E-325E1C7D72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2424592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1/2 - Blu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120E82-D679-49D1-941E-2CEFE55C0893}"/>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68240" y="-41185"/>
            <a:ext cx="7533564" cy="6760856"/>
          </a:xfrm>
          <a:prstGeom prst="rect">
            <a:avLst/>
          </a:prstGeom>
        </p:spPr>
      </p:pic>
      <p:sp>
        <p:nvSpPr>
          <p:cNvPr id="8" name="Rectangle 7"/>
          <p:cNvSpPr/>
          <p:nvPr userDrawn="1"/>
        </p:nvSpPr>
        <p:spPr>
          <a:xfrm>
            <a:off x="6107501" y="-5089"/>
            <a:ext cx="6084497" cy="6869574"/>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47931460-9AD4-4657-B8BC-24D5964D59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3568471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1/2 - Blac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41A40C3-80C7-454C-8822-E401222B333E}"/>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68240" y="-41185"/>
            <a:ext cx="7533564" cy="6760856"/>
          </a:xfrm>
          <a:prstGeom prst="rect">
            <a:avLst/>
          </a:prstGeom>
        </p:spPr>
      </p:pic>
      <p:sp>
        <p:nvSpPr>
          <p:cNvPr id="8" name="Rectangle 7"/>
          <p:cNvSpPr/>
          <p:nvPr userDrawn="1"/>
        </p:nvSpPr>
        <p:spPr>
          <a:xfrm>
            <a:off x="6107501" y="-5089"/>
            <a:ext cx="6084497" cy="686957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8D79AF2A-5FE1-466C-B7F3-4D050DDB9401}"/>
              </a:ext>
            </a:extLst>
          </p:cNvPr>
          <p:cNvSpPr>
            <a:spLocks noGrp="1"/>
          </p:cNvSpPr>
          <p:nvPr>
            <p:ph type="sldNum" sz="quarter" idx="12"/>
          </p:nvPr>
        </p:nvSpPr>
        <p:spPr>
          <a:xfrm>
            <a:off x="11493030" y="6416510"/>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sp>
        <p:nvSpPr>
          <p:cNvPr id="2" name="Title 1"/>
          <p:cNvSpPr>
            <a:spLocks noGrp="1"/>
          </p:cNvSpPr>
          <p:nvPr>
            <p:ph type="title" hasCustomPrompt="1"/>
          </p:nvPr>
        </p:nvSpPr>
        <p:spPr>
          <a:xfrm>
            <a:off x="433137" y="365126"/>
            <a:ext cx="5217165" cy="1887008"/>
          </a:xfrm>
        </p:spPr>
        <p:txBody>
          <a:bodyPr anchor="t">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433137" y="2489200"/>
            <a:ext cx="5217165" cy="3650135"/>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6599208" y="365127"/>
            <a:ext cx="5118130" cy="577420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62F1FEDE-DFE6-45A0-AE2F-03118C64F3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1960762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ontent -  Blank / Indent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5E253-AADE-D9C4-FFEA-52418CB6433E}"/>
              </a:ext>
            </a:extLst>
          </p:cNvPr>
          <p:cNvPicPr>
            <a:picLocks noChangeAspect="1"/>
          </p:cNvPicPr>
          <p:nvPr userDrawn="1"/>
        </p:nvPicPr>
        <p:blipFill>
          <a:blip r:embed="rId2"/>
          <a:stretch>
            <a:fillRect/>
          </a:stretch>
        </p:blipFill>
        <p:spPr>
          <a:xfrm>
            <a:off x="0" y="0"/>
            <a:ext cx="12192000" cy="1130300"/>
          </a:xfrm>
          <a:prstGeom prst="rect">
            <a:avLst/>
          </a:prstGeom>
        </p:spPr>
      </p:pic>
      <p:sp>
        <p:nvSpPr>
          <p:cNvPr id="2" name="Title 1"/>
          <p:cNvSpPr>
            <a:spLocks noGrp="1"/>
          </p:cNvSpPr>
          <p:nvPr>
            <p:ph type="title" hasCustomPrompt="1"/>
          </p:nvPr>
        </p:nvSpPr>
        <p:spPr>
          <a:xfrm>
            <a:off x="1474573" y="217197"/>
            <a:ext cx="9617200" cy="739775"/>
          </a:xfrm>
        </p:spPr>
        <p:txBody>
          <a:bodyPr anchor="ctr" anchorCtr="0">
            <a:normAutofit/>
          </a:bodyPr>
          <a:lstStyle>
            <a:lvl1pPr>
              <a:defRPr sz="32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8" name="Picture 7">
            <a:extLst>
              <a:ext uri="{FF2B5EF4-FFF2-40B4-BE49-F238E27FC236}">
                <a16:creationId xmlns:a16="http://schemas.microsoft.com/office/drawing/2014/main" id="{656EC691-E421-4D8A-A40D-582CD5429D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3011704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ver">
    <p:bg>
      <p:bgPr>
        <a:solidFill>
          <a:srgbClr val="DADFE1">
            <a:alpha val="60000"/>
          </a:srgbClr>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AFBA982F-AF0F-FB66-F111-E9ECC59788C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9618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ackground Slide 7">
    <p:bg>
      <p:bgPr>
        <a:solidFill>
          <a:srgbClr val="001B50"/>
        </a:solidFill>
        <a:effectLst/>
      </p:bgPr>
    </p:bg>
    <p:spTree>
      <p:nvGrpSpPr>
        <p:cNvPr id="1" name=""/>
        <p:cNvGrpSpPr/>
        <p:nvPr/>
      </p:nvGrpSpPr>
      <p:grpSpPr>
        <a:xfrm>
          <a:off x="0" y="0"/>
          <a:ext cx="0" cy="0"/>
          <a:chOff x="0" y="0"/>
          <a:chExt cx="0" cy="0"/>
        </a:xfrm>
      </p:grpSpPr>
      <p:pic>
        <p:nvPicPr>
          <p:cNvPr id="3" name="Picture 2" descr="A close up of a person's skin&#10;&#10;Description automatically generated with low confidence">
            <a:extLst>
              <a:ext uri="{FF2B5EF4-FFF2-40B4-BE49-F238E27FC236}">
                <a16:creationId xmlns:a16="http://schemas.microsoft.com/office/drawing/2014/main" id="{9FE7D720-BC43-0111-564F-75547170E5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6">
            <a:extLst>
              <a:ext uri="{FF2B5EF4-FFF2-40B4-BE49-F238E27FC236}">
                <a16:creationId xmlns:a16="http://schemas.microsoft.com/office/drawing/2014/main" id="{BCB98C20-A2A9-7446-B980-9AC8803E8912}"/>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7" name="Picture 6">
            <a:extLst>
              <a:ext uri="{FF2B5EF4-FFF2-40B4-BE49-F238E27FC236}">
                <a16:creationId xmlns:a16="http://schemas.microsoft.com/office/drawing/2014/main" id="{06E8E0E2-FDB5-4F48-9DF1-4809D5017D3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3"/>
          </a:xfrm>
          <a:prstGeom prst="rect">
            <a:avLst/>
          </a:prstGeom>
        </p:spPr>
      </p:pic>
    </p:spTree>
    <p:extLst>
      <p:ext uri="{BB962C8B-B14F-4D97-AF65-F5344CB8AC3E}">
        <p14:creationId xmlns:p14="http://schemas.microsoft.com/office/powerpoint/2010/main" val="4085294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ackground Slide 7">
    <p:bg>
      <p:bgPr>
        <a:solidFill>
          <a:srgbClr val="001B50"/>
        </a:solidFill>
        <a:effectLst/>
      </p:bgPr>
    </p:bg>
    <p:spTree>
      <p:nvGrpSpPr>
        <p:cNvPr id="1" name=""/>
        <p:cNvGrpSpPr/>
        <p:nvPr/>
      </p:nvGrpSpPr>
      <p:grpSpPr>
        <a:xfrm>
          <a:off x="0" y="0"/>
          <a:ext cx="0" cy="0"/>
          <a:chOff x="0" y="0"/>
          <a:chExt cx="0" cy="0"/>
        </a:xfrm>
      </p:grpSpPr>
      <p:pic>
        <p:nvPicPr>
          <p:cNvPr id="4" name="Picture 3" descr="A close up of a person's face&#10;&#10;Description automatically generated with low confidence">
            <a:extLst>
              <a:ext uri="{FF2B5EF4-FFF2-40B4-BE49-F238E27FC236}">
                <a16:creationId xmlns:a16="http://schemas.microsoft.com/office/drawing/2014/main" id="{5C56883F-6CFA-5383-5095-A2854323DB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6">
            <a:extLst>
              <a:ext uri="{FF2B5EF4-FFF2-40B4-BE49-F238E27FC236}">
                <a16:creationId xmlns:a16="http://schemas.microsoft.com/office/drawing/2014/main" id="{BCB98C20-A2A9-7446-B980-9AC8803E8912}"/>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7" name="Picture 6">
            <a:extLst>
              <a:ext uri="{FF2B5EF4-FFF2-40B4-BE49-F238E27FC236}">
                <a16:creationId xmlns:a16="http://schemas.microsoft.com/office/drawing/2014/main" id="{06E8E0E2-FDB5-4F48-9DF1-4809D5017D3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3"/>
          </a:xfrm>
          <a:prstGeom prst="rect">
            <a:avLst/>
          </a:prstGeom>
        </p:spPr>
      </p:pic>
    </p:spTree>
    <p:extLst>
      <p:ext uri="{BB962C8B-B14F-4D97-AF65-F5344CB8AC3E}">
        <p14:creationId xmlns:p14="http://schemas.microsoft.com/office/powerpoint/2010/main" val="873062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Background Slide 7">
    <p:bg>
      <p:bgPr>
        <a:solidFill>
          <a:srgbClr val="001B50"/>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08BFBA69-18B7-5D1F-B682-70394D710C8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6">
            <a:extLst>
              <a:ext uri="{FF2B5EF4-FFF2-40B4-BE49-F238E27FC236}">
                <a16:creationId xmlns:a16="http://schemas.microsoft.com/office/drawing/2014/main" id="{BCB98C20-A2A9-7446-B980-9AC8803E8912}"/>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7" name="Picture 6">
            <a:extLst>
              <a:ext uri="{FF2B5EF4-FFF2-40B4-BE49-F238E27FC236}">
                <a16:creationId xmlns:a16="http://schemas.microsoft.com/office/drawing/2014/main" id="{06E8E0E2-FDB5-4F48-9DF1-4809D5017D3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3"/>
          </a:xfrm>
          <a:prstGeom prst="rect">
            <a:avLst/>
          </a:prstGeom>
        </p:spPr>
      </p:pic>
      <p:pic>
        <p:nvPicPr>
          <p:cNvPr id="5" name="Picture 4">
            <a:extLst>
              <a:ext uri="{FF2B5EF4-FFF2-40B4-BE49-F238E27FC236}">
                <a16:creationId xmlns:a16="http://schemas.microsoft.com/office/drawing/2014/main" id="{9F797ABD-C92F-CFDA-A8B2-30E0680CF1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3"/>
          </a:xfrm>
          <a:prstGeom prst="rect">
            <a:avLst/>
          </a:prstGeom>
        </p:spPr>
      </p:pic>
    </p:spTree>
    <p:extLst>
      <p:ext uri="{BB962C8B-B14F-4D97-AF65-F5344CB8AC3E}">
        <p14:creationId xmlns:p14="http://schemas.microsoft.com/office/powerpoint/2010/main" val="641884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ontent -  Blank / Indente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4299B0-6D7C-80F8-6E3C-5A02DAC9072F}"/>
              </a:ext>
            </a:extLst>
          </p:cNvPr>
          <p:cNvPicPr>
            <a:picLocks noChangeAspect="1"/>
          </p:cNvPicPr>
          <p:nvPr userDrawn="1"/>
        </p:nvPicPr>
        <p:blipFill>
          <a:blip r:embed="rId2"/>
          <a:stretch>
            <a:fillRect/>
          </a:stretch>
        </p:blipFill>
        <p:spPr>
          <a:xfrm>
            <a:off x="0" y="0"/>
            <a:ext cx="12192000" cy="1130300"/>
          </a:xfrm>
          <a:prstGeom prst="rect">
            <a:avLst/>
          </a:prstGeom>
        </p:spPr>
      </p:pic>
      <p:sp>
        <p:nvSpPr>
          <p:cNvPr id="2" name="Title 1"/>
          <p:cNvSpPr>
            <a:spLocks noGrp="1"/>
          </p:cNvSpPr>
          <p:nvPr>
            <p:ph type="title" hasCustomPrompt="1"/>
          </p:nvPr>
        </p:nvSpPr>
        <p:spPr>
          <a:xfrm>
            <a:off x="1474573" y="217197"/>
            <a:ext cx="9617200" cy="739775"/>
          </a:xfrm>
        </p:spPr>
        <p:txBody>
          <a:bodyPr anchor="ctr" anchorCtr="0">
            <a:normAutofit/>
          </a:bodyPr>
          <a:lstStyle>
            <a:lvl1pPr>
              <a:defRPr sz="32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8" name="Picture 7">
            <a:extLst>
              <a:ext uri="{FF2B5EF4-FFF2-40B4-BE49-F238E27FC236}">
                <a16:creationId xmlns:a16="http://schemas.microsoft.com/office/drawing/2014/main" id="{656EC691-E421-4D8A-A40D-582CD5429D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586947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E1DA1C-D57A-4628-B54A-9CE5836C3B9F}"/>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12" name="Slide Number Placeholder 6">
            <a:extLst>
              <a:ext uri="{FF2B5EF4-FFF2-40B4-BE49-F238E27FC236}">
                <a16:creationId xmlns:a16="http://schemas.microsoft.com/office/drawing/2014/main" id="{724EF8F3-B7D3-47F5-B34C-3FA7C103F3C6}"/>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8" name="Title 1">
            <a:extLst>
              <a:ext uri="{FF2B5EF4-FFF2-40B4-BE49-F238E27FC236}">
                <a16:creationId xmlns:a16="http://schemas.microsoft.com/office/drawing/2014/main" id="{9CAABC61-0F9C-4D75-AE66-83B7D764216E}"/>
              </a:ext>
            </a:extLst>
          </p:cNvPr>
          <p:cNvSpPr>
            <a:spLocks noGrp="1"/>
          </p:cNvSpPr>
          <p:nvPr>
            <p:ph type="ctrTitle" hasCustomPrompt="1"/>
          </p:nvPr>
        </p:nvSpPr>
        <p:spPr>
          <a:xfrm>
            <a:off x="0" y="1756617"/>
            <a:ext cx="12191999" cy="2911636"/>
          </a:xfrm>
        </p:spPr>
        <p:txBody>
          <a:bodyPr anchor="ctr" anchorCtr="0">
            <a:normAutofit/>
          </a:bodyPr>
          <a:lstStyle>
            <a:lvl1pPr algn="ctr">
              <a:defRPr sz="3600" b="0" i="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pic>
        <p:nvPicPr>
          <p:cNvPr id="20" name="Content Placeholder 7" descr="A close up of a logo&#10;&#10;Description automatically generated">
            <a:extLst>
              <a:ext uri="{FF2B5EF4-FFF2-40B4-BE49-F238E27FC236}">
                <a16:creationId xmlns:a16="http://schemas.microsoft.com/office/drawing/2014/main" id="{F075C2F2-9E9E-416C-B938-BBC42EE9CE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9" name="Picture 8">
            <a:extLst>
              <a:ext uri="{FF2B5EF4-FFF2-40B4-BE49-F238E27FC236}">
                <a16:creationId xmlns:a16="http://schemas.microsoft.com/office/drawing/2014/main" id="{ADBB6C77-31CA-4F99-89F0-0B4690F01D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4288807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Lt Grey">
    <p:bg>
      <p:bgPr>
        <a:solidFill>
          <a:schemeClr val="bg2">
            <a:alpha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47AEEF-DD6B-40D3-86EC-C9901F99B0D7}"/>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9" name="Slide Number Placeholder 6">
            <a:extLst>
              <a:ext uri="{FF2B5EF4-FFF2-40B4-BE49-F238E27FC236}">
                <a16:creationId xmlns:a16="http://schemas.microsoft.com/office/drawing/2014/main" id="{34FB728A-7272-497A-8FA4-7FE6E0920539}"/>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19" name="Title 1">
            <a:extLst>
              <a:ext uri="{FF2B5EF4-FFF2-40B4-BE49-F238E27FC236}">
                <a16:creationId xmlns:a16="http://schemas.microsoft.com/office/drawing/2014/main" id="{0B2DE891-7FF7-4AA9-9159-272DE0CB72C2}"/>
              </a:ext>
            </a:extLst>
          </p:cNvPr>
          <p:cNvSpPr>
            <a:spLocks noGrp="1"/>
          </p:cNvSpPr>
          <p:nvPr>
            <p:ph type="ctrTitle" hasCustomPrompt="1"/>
          </p:nvPr>
        </p:nvSpPr>
        <p:spPr>
          <a:xfrm>
            <a:off x="378015" y="1756617"/>
            <a:ext cx="11435971" cy="2911636"/>
          </a:xfrm>
        </p:spPr>
        <p:txBody>
          <a:bodyPr anchor="ctr" anchorCtr="0">
            <a:normAutofit/>
          </a:bodyPr>
          <a:lstStyle>
            <a:lvl1pPr algn="ctr">
              <a:defRPr sz="3600" b="0" i="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pic>
        <p:nvPicPr>
          <p:cNvPr id="7" name="Picture 6">
            <a:extLst>
              <a:ext uri="{FF2B5EF4-FFF2-40B4-BE49-F238E27FC236}">
                <a16:creationId xmlns:a16="http://schemas.microsoft.com/office/drawing/2014/main" id="{BC9DC9A4-DE3A-4C95-A454-7AA2FF0F8E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755985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Orange">
    <p:bg>
      <p:bgPr>
        <a:solidFill>
          <a:srgbClr val="FF791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706660-D16C-40D1-8917-D38DAC2B1BED}"/>
              </a:ext>
            </a:extLst>
          </p:cNvPr>
          <p:cNvPicPr>
            <a:picLocks noChangeAspect="1"/>
          </p:cNvPicPr>
          <p:nvPr userDrawn="1"/>
        </p:nvPicPr>
        <p:blipFill rotWithShape="1">
          <a:blip r:embed="rId2" cstate="print">
            <a:alphaModFix amt="80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11" name="Slide Number Placeholder 6">
            <a:extLst>
              <a:ext uri="{FF2B5EF4-FFF2-40B4-BE49-F238E27FC236}">
                <a16:creationId xmlns:a16="http://schemas.microsoft.com/office/drawing/2014/main" id="{7CF74265-DA70-468C-85A7-2B01AE133C3E}"/>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18" name="Picture 17">
            <a:extLst>
              <a:ext uri="{FF2B5EF4-FFF2-40B4-BE49-F238E27FC236}">
                <a16:creationId xmlns:a16="http://schemas.microsoft.com/office/drawing/2014/main" id="{6121B0CE-41ED-4FC6-AECF-1728C31F82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4"/>
          </a:xfrm>
          <a:prstGeom prst="rect">
            <a:avLst/>
          </a:prstGeom>
        </p:spPr>
      </p:pic>
      <p:sp>
        <p:nvSpPr>
          <p:cNvPr id="19" name="Title 1">
            <a:extLst>
              <a:ext uri="{FF2B5EF4-FFF2-40B4-BE49-F238E27FC236}">
                <a16:creationId xmlns:a16="http://schemas.microsoft.com/office/drawing/2014/main" id="{A4603E5A-967D-406F-B8E8-192C48855840}"/>
              </a:ext>
            </a:extLst>
          </p:cNvPr>
          <p:cNvSpPr>
            <a:spLocks noGrp="1"/>
          </p:cNvSpPr>
          <p:nvPr>
            <p:ph type="ctrTitle" hasCustomPrompt="1"/>
          </p:nvPr>
        </p:nvSpPr>
        <p:spPr>
          <a:xfrm>
            <a:off x="378015" y="1756617"/>
            <a:ext cx="11435971" cy="2911636"/>
          </a:xfrm>
        </p:spPr>
        <p:txBody>
          <a:bodyPr anchor="ctr" anchorCtr="0">
            <a:normAutofit/>
          </a:bodyPr>
          <a:lstStyle>
            <a:lvl1pPr algn="ctr">
              <a:defRPr sz="36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Tree>
    <p:extLst>
      <p:ext uri="{BB962C8B-B14F-4D97-AF65-F5344CB8AC3E}">
        <p14:creationId xmlns:p14="http://schemas.microsoft.com/office/powerpoint/2010/main" val="197445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Dk Grey">
    <p:bg>
      <p:bgPr>
        <a:solidFill>
          <a:srgbClr val="66666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535E93-D136-481F-828D-9452913A1859}"/>
              </a:ext>
            </a:extLst>
          </p:cNvPr>
          <p:cNvPicPr>
            <a:picLocks noChangeAspect="1"/>
          </p:cNvPicPr>
          <p:nvPr userDrawn="1"/>
        </p:nvPicPr>
        <p:blipFill rotWithShape="1">
          <a:blip r:embed="rId2" cstate="print">
            <a:biLevel thresh="50000"/>
            <a:alphaModFix amt="10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11" name="Slide Number Placeholder 6">
            <a:extLst>
              <a:ext uri="{FF2B5EF4-FFF2-40B4-BE49-F238E27FC236}">
                <a16:creationId xmlns:a16="http://schemas.microsoft.com/office/drawing/2014/main" id="{6B0F15BF-B9F8-415A-8417-2051BCF15787}"/>
              </a:ext>
            </a:extLst>
          </p:cNvPr>
          <p:cNvSpPr>
            <a:spLocks noGrp="1"/>
          </p:cNvSpPr>
          <p:nvPr>
            <p:ph type="sldNum" sz="quarter" idx="12"/>
          </p:nvPr>
        </p:nvSpPr>
        <p:spPr>
          <a:xfrm>
            <a:off x="11493030" y="6402862"/>
            <a:ext cx="434897" cy="365125"/>
          </a:xfrm>
        </p:spPr>
        <p:txBody>
          <a:bodyPr/>
          <a:lstStyle>
            <a:lvl1pPr>
              <a:defRPr>
                <a:solidFill>
                  <a:srgbClr val="FF791A"/>
                </a:solidFill>
              </a:defRPr>
            </a:lvl1pPr>
          </a:lstStyle>
          <a:p>
            <a:fld id="{3FD41FF8-B36C-BE44-BB4F-D6FFF26618A4}" type="slidenum">
              <a:rPr lang="en-US" smtClean="0"/>
              <a:pPr/>
              <a:t>‹#›</a:t>
            </a:fld>
            <a:endParaRPr lang="en-US" dirty="0"/>
          </a:p>
        </p:txBody>
      </p:sp>
      <p:pic>
        <p:nvPicPr>
          <p:cNvPr id="18" name="Picture 17">
            <a:extLst>
              <a:ext uri="{FF2B5EF4-FFF2-40B4-BE49-F238E27FC236}">
                <a16:creationId xmlns:a16="http://schemas.microsoft.com/office/drawing/2014/main" id="{315B36C9-1CF5-4AB9-B035-088659EF7B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3"/>
          </a:xfrm>
          <a:prstGeom prst="rect">
            <a:avLst/>
          </a:prstGeom>
        </p:spPr>
      </p:pic>
      <p:sp>
        <p:nvSpPr>
          <p:cNvPr id="20" name="Title 1">
            <a:extLst>
              <a:ext uri="{FF2B5EF4-FFF2-40B4-BE49-F238E27FC236}">
                <a16:creationId xmlns:a16="http://schemas.microsoft.com/office/drawing/2014/main" id="{0AAC85F2-C5D0-4444-BE1B-0250040C4142}"/>
              </a:ext>
            </a:extLst>
          </p:cNvPr>
          <p:cNvSpPr>
            <a:spLocks noGrp="1"/>
          </p:cNvSpPr>
          <p:nvPr>
            <p:ph type="ctrTitle" hasCustomPrompt="1"/>
          </p:nvPr>
        </p:nvSpPr>
        <p:spPr>
          <a:xfrm>
            <a:off x="378015" y="1756617"/>
            <a:ext cx="11435971" cy="2911636"/>
          </a:xfrm>
        </p:spPr>
        <p:txBody>
          <a:bodyPr anchor="ctr" anchorCtr="0">
            <a:normAutofit/>
          </a:bodyPr>
          <a:lstStyle>
            <a:lvl1pPr algn="ctr">
              <a:defRPr sz="36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Tree>
    <p:extLst>
      <p:ext uri="{BB962C8B-B14F-4D97-AF65-F5344CB8AC3E}">
        <p14:creationId xmlns:p14="http://schemas.microsoft.com/office/powerpoint/2010/main" val="1405512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rgbClr val="001B5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F1CA1A-EEC1-4D67-A582-17AA3C469020}"/>
              </a:ext>
            </a:extLst>
          </p:cNvPr>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10" name="Slide Number Placeholder 6">
            <a:extLst>
              <a:ext uri="{FF2B5EF4-FFF2-40B4-BE49-F238E27FC236}">
                <a16:creationId xmlns:a16="http://schemas.microsoft.com/office/drawing/2014/main" id="{CA1E270B-6F5A-4F51-ADFA-C1656F4FDA41}"/>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0E5CC63C-F94C-48BD-B61B-327386C008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3"/>
          </a:xfrm>
          <a:prstGeom prst="rect">
            <a:avLst/>
          </a:prstGeom>
        </p:spPr>
      </p:pic>
      <p:sp>
        <p:nvSpPr>
          <p:cNvPr id="19" name="Title 1">
            <a:extLst>
              <a:ext uri="{FF2B5EF4-FFF2-40B4-BE49-F238E27FC236}">
                <a16:creationId xmlns:a16="http://schemas.microsoft.com/office/drawing/2014/main" id="{D0BD9E7E-FC54-4B8D-9F4E-67D279CAB596}"/>
              </a:ext>
            </a:extLst>
          </p:cNvPr>
          <p:cNvSpPr>
            <a:spLocks noGrp="1"/>
          </p:cNvSpPr>
          <p:nvPr>
            <p:ph type="ctrTitle" hasCustomPrompt="1"/>
          </p:nvPr>
        </p:nvSpPr>
        <p:spPr>
          <a:xfrm>
            <a:off x="378015" y="1756617"/>
            <a:ext cx="11435971" cy="2911636"/>
          </a:xfrm>
        </p:spPr>
        <p:txBody>
          <a:bodyPr anchor="ctr" anchorCtr="0">
            <a:normAutofit/>
          </a:bodyPr>
          <a:lstStyle>
            <a:lvl1pPr algn="ctr">
              <a:defRPr sz="36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Tree>
    <p:extLst>
      <p:ext uri="{BB962C8B-B14F-4D97-AF65-F5344CB8AC3E}">
        <p14:creationId xmlns:p14="http://schemas.microsoft.com/office/powerpoint/2010/main" val="240078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  Blank / Indente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7994EF-5A67-F6B0-909F-7B644338CF82}"/>
              </a:ext>
            </a:extLst>
          </p:cNvPr>
          <p:cNvPicPr>
            <a:picLocks noChangeAspect="1"/>
          </p:cNvPicPr>
          <p:nvPr userDrawn="1"/>
        </p:nvPicPr>
        <p:blipFill>
          <a:blip r:embed="rId2"/>
          <a:stretch>
            <a:fillRect/>
          </a:stretch>
        </p:blipFill>
        <p:spPr>
          <a:xfrm>
            <a:off x="0" y="0"/>
            <a:ext cx="12192000" cy="1130300"/>
          </a:xfrm>
          <a:prstGeom prst="rect">
            <a:avLst/>
          </a:prstGeom>
        </p:spPr>
      </p:pic>
      <p:sp>
        <p:nvSpPr>
          <p:cNvPr id="2" name="Title 1"/>
          <p:cNvSpPr>
            <a:spLocks noGrp="1"/>
          </p:cNvSpPr>
          <p:nvPr>
            <p:ph type="title" hasCustomPrompt="1"/>
          </p:nvPr>
        </p:nvSpPr>
        <p:spPr>
          <a:xfrm>
            <a:off x="1474573" y="217197"/>
            <a:ext cx="9617200" cy="739775"/>
          </a:xfrm>
        </p:spPr>
        <p:txBody>
          <a:bodyPr anchor="ctr" anchorCtr="0">
            <a:normAutofit/>
          </a:bodyPr>
          <a:lstStyle>
            <a:lvl1pPr>
              <a:defRPr sz="32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8" name="Picture 7">
            <a:extLst>
              <a:ext uri="{FF2B5EF4-FFF2-40B4-BE49-F238E27FC236}">
                <a16:creationId xmlns:a16="http://schemas.microsoft.com/office/drawing/2014/main" id="{656EC691-E421-4D8A-A40D-582CD5429D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628011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Black">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B0DF17-E836-43B3-8AC3-D791AA031AF8}"/>
              </a:ext>
            </a:extLst>
          </p:cNvPr>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10" name="Slide Number Placeholder 6">
            <a:extLst>
              <a:ext uri="{FF2B5EF4-FFF2-40B4-BE49-F238E27FC236}">
                <a16:creationId xmlns:a16="http://schemas.microsoft.com/office/drawing/2014/main" id="{DDD97D45-E8C2-4F36-8A7F-DDB0AACDA736}"/>
              </a:ext>
            </a:extLst>
          </p:cNvPr>
          <p:cNvSpPr>
            <a:spLocks noGrp="1"/>
          </p:cNvSpPr>
          <p:nvPr>
            <p:ph type="sldNum" sz="quarter" idx="12"/>
          </p:nvPr>
        </p:nvSpPr>
        <p:spPr>
          <a:xfrm>
            <a:off x="11493030" y="6402862"/>
            <a:ext cx="434897" cy="365125"/>
          </a:xfrm>
        </p:spPr>
        <p:txBody>
          <a:bodyPr/>
          <a:lstStyle>
            <a:lvl1pPr>
              <a:defRPr>
                <a:solidFill>
                  <a:srgbClr val="FF791A"/>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B8AD2218-FA9C-404B-A2AC-5DC6FFB117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7311" y="6311779"/>
            <a:ext cx="1813825" cy="530013"/>
          </a:xfrm>
          <a:prstGeom prst="rect">
            <a:avLst/>
          </a:prstGeom>
        </p:spPr>
      </p:pic>
      <p:sp>
        <p:nvSpPr>
          <p:cNvPr id="19" name="Title 1">
            <a:extLst>
              <a:ext uri="{FF2B5EF4-FFF2-40B4-BE49-F238E27FC236}">
                <a16:creationId xmlns:a16="http://schemas.microsoft.com/office/drawing/2014/main" id="{8C31D069-16D9-4979-97A3-0B8F58A68091}"/>
              </a:ext>
            </a:extLst>
          </p:cNvPr>
          <p:cNvSpPr>
            <a:spLocks noGrp="1"/>
          </p:cNvSpPr>
          <p:nvPr>
            <p:ph type="ctrTitle" hasCustomPrompt="1"/>
          </p:nvPr>
        </p:nvSpPr>
        <p:spPr>
          <a:xfrm>
            <a:off x="378015" y="1756617"/>
            <a:ext cx="11435971" cy="2911636"/>
          </a:xfrm>
        </p:spPr>
        <p:txBody>
          <a:bodyPr anchor="ctr" anchorCtr="0">
            <a:normAutofit/>
          </a:bodyPr>
          <a:lstStyle>
            <a:lvl1pPr algn="ctr">
              <a:defRPr sz="36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Tree>
    <p:extLst>
      <p:ext uri="{BB962C8B-B14F-4D97-AF65-F5344CB8AC3E}">
        <p14:creationId xmlns:p14="http://schemas.microsoft.com/office/powerpoint/2010/main" val="1469402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Slide w/Content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E1DA1C-D57A-4628-B54A-9CE5836C3B9F}"/>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12" name="Slide Number Placeholder 6">
            <a:extLst>
              <a:ext uri="{FF2B5EF4-FFF2-40B4-BE49-F238E27FC236}">
                <a16:creationId xmlns:a16="http://schemas.microsoft.com/office/drawing/2014/main" id="{724EF8F3-B7D3-47F5-B34C-3FA7C103F3C6}"/>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Picture 18">
            <a:extLst>
              <a:ext uri="{FF2B5EF4-FFF2-40B4-BE49-F238E27FC236}">
                <a16:creationId xmlns:a16="http://schemas.microsoft.com/office/drawing/2014/main" id="{F9C24727-BE20-4140-885C-6708FAFE5E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
        <p:nvSpPr>
          <p:cNvPr id="20" name="Title 1">
            <a:extLst>
              <a:ext uri="{FF2B5EF4-FFF2-40B4-BE49-F238E27FC236}">
                <a16:creationId xmlns:a16="http://schemas.microsoft.com/office/drawing/2014/main" id="{109F596E-F896-4C6D-99BA-F23217C7D0DC}"/>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1" name="Text Placeholder 11">
            <a:extLst>
              <a:ext uri="{FF2B5EF4-FFF2-40B4-BE49-F238E27FC236}">
                <a16:creationId xmlns:a16="http://schemas.microsoft.com/office/drawing/2014/main" id="{41552C46-ED93-4AE3-B3EB-483D63FD2A36}"/>
              </a:ext>
            </a:extLst>
          </p:cNvPr>
          <p:cNvSpPr>
            <a:spLocks noGrp="1"/>
          </p:cNvSpPr>
          <p:nvPr>
            <p:ph type="body" sz="quarter" idx="13" hasCustomPrompt="1"/>
          </p:nvPr>
        </p:nvSpPr>
        <p:spPr>
          <a:xfrm>
            <a:off x="433623" y="2799812"/>
            <a:ext cx="11324755" cy="3235908"/>
          </a:xfrm>
        </p:spPr>
        <p:txBody>
          <a:bodyPr/>
          <a:lstStyle>
            <a:lvl1pPr marL="0" indent="0" algn="ctr">
              <a:buNone/>
              <a:defRPr>
                <a:solidFill>
                  <a:srgbClr val="666666"/>
                </a:solidFill>
              </a:defRPr>
            </a:lvl1pPr>
          </a:lstStyle>
          <a:p>
            <a:pPr lvl="0"/>
            <a:r>
              <a:rPr lang="en-US" dirty="0"/>
              <a:t>Click to add divider content</a:t>
            </a:r>
          </a:p>
        </p:txBody>
      </p:sp>
      <p:pic>
        <p:nvPicPr>
          <p:cNvPr id="22" name="Content Placeholder 7" descr="A close up of a logo&#10;&#10;Description automatically generated">
            <a:extLst>
              <a:ext uri="{FF2B5EF4-FFF2-40B4-BE49-F238E27FC236}">
                <a16:creationId xmlns:a16="http://schemas.microsoft.com/office/drawing/2014/main" id="{6775DA4D-742B-490F-B4F9-4D1806EE50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3665696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Slide w/Content Lt Grey">
    <p:bg>
      <p:bgPr>
        <a:solidFill>
          <a:schemeClr val="bg2">
            <a:alpha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47AEEF-DD6B-40D3-86EC-C9901F99B0D7}"/>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9" name="Slide Number Placeholder 6">
            <a:extLst>
              <a:ext uri="{FF2B5EF4-FFF2-40B4-BE49-F238E27FC236}">
                <a16:creationId xmlns:a16="http://schemas.microsoft.com/office/drawing/2014/main" id="{34FB728A-7272-497A-8FA4-7FE6E0920539}"/>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478CF06A-A71F-43FC-8702-10CB044BD6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
        <p:nvSpPr>
          <p:cNvPr id="19" name="Title 1">
            <a:extLst>
              <a:ext uri="{FF2B5EF4-FFF2-40B4-BE49-F238E27FC236}">
                <a16:creationId xmlns:a16="http://schemas.microsoft.com/office/drawing/2014/main" id="{CA55CCED-A477-4B11-B7BC-14678FB0A9B6}"/>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0" name="Text Placeholder 11">
            <a:extLst>
              <a:ext uri="{FF2B5EF4-FFF2-40B4-BE49-F238E27FC236}">
                <a16:creationId xmlns:a16="http://schemas.microsoft.com/office/drawing/2014/main" id="{FD191CCF-BD31-41F9-8E50-DF9D60424099}"/>
              </a:ext>
            </a:extLst>
          </p:cNvPr>
          <p:cNvSpPr>
            <a:spLocks noGrp="1"/>
          </p:cNvSpPr>
          <p:nvPr>
            <p:ph type="body" sz="quarter" idx="13" hasCustomPrompt="1"/>
          </p:nvPr>
        </p:nvSpPr>
        <p:spPr>
          <a:xfrm>
            <a:off x="433623" y="2799812"/>
            <a:ext cx="11324755" cy="3235908"/>
          </a:xfrm>
        </p:spPr>
        <p:txBody>
          <a:bodyPr/>
          <a:lstStyle>
            <a:lvl1pPr marL="0" indent="0" algn="ctr">
              <a:buNone/>
              <a:defRPr>
                <a:solidFill>
                  <a:srgbClr val="666666"/>
                </a:solidFill>
              </a:defRPr>
            </a:lvl1pPr>
          </a:lstStyle>
          <a:p>
            <a:pPr lvl="0"/>
            <a:r>
              <a:rPr lang="en-US" dirty="0"/>
              <a:t>Click to add divider content</a:t>
            </a:r>
          </a:p>
        </p:txBody>
      </p:sp>
    </p:spTree>
    <p:extLst>
      <p:ext uri="{BB962C8B-B14F-4D97-AF65-F5344CB8AC3E}">
        <p14:creationId xmlns:p14="http://schemas.microsoft.com/office/powerpoint/2010/main" val="2720884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lide w/Content Orange">
    <p:bg>
      <p:bgPr>
        <a:solidFill>
          <a:srgbClr val="FF791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706660-D16C-40D1-8917-D38DAC2B1BED}"/>
              </a:ext>
            </a:extLst>
          </p:cNvPr>
          <p:cNvPicPr>
            <a:picLocks noChangeAspect="1"/>
          </p:cNvPicPr>
          <p:nvPr userDrawn="1"/>
        </p:nvPicPr>
        <p:blipFill rotWithShape="1">
          <a:blip r:embed="rId2" cstate="print">
            <a:alphaModFix amt="80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11" name="Slide Number Placeholder 6">
            <a:extLst>
              <a:ext uri="{FF2B5EF4-FFF2-40B4-BE49-F238E27FC236}">
                <a16:creationId xmlns:a16="http://schemas.microsoft.com/office/drawing/2014/main" id="{7CF74265-DA70-468C-85A7-2B01AE133C3E}"/>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18" name="Picture 17">
            <a:extLst>
              <a:ext uri="{FF2B5EF4-FFF2-40B4-BE49-F238E27FC236}">
                <a16:creationId xmlns:a16="http://schemas.microsoft.com/office/drawing/2014/main" id="{6121B0CE-41ED-4FC6-AECF-1728C31F82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4"/>
          </a:xfrm>
          <a:prstGeom prst="rect">
            <a:avLst/>
          </a:prstGeom>
        </p:spPr>
      </p:pic>
      <p:sp>
        <p:nvSpPr>
          <p:cNvPr id="20" name="Title 1">
            <a:extLst>
              <a:ext uri="{FF2B5EF4-FFF2-40B4-BE49-F238E27FC236}">
                <a16:creationId xmlns:a16="http://schemas.microsoft.com/office/drawing/2014/main" id="{D15B888B-7330-4C44-A134-76B0387F41AF}"/>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1" name="Text Placeholder 11">
            <a:extLst>
              <a:ext uri="{FF2B5EF4-FFF2-40B4-BE49-F238E27FC236}">
                <a16:creationId xmlns:a16="http://schemas.microsoft.com/office/drawing/2014/main" id="{883ABB48-04D0-40C8-B2FF-F63286CA7937}"/>
              </a:ext>
            </a:extLst>
          </p:cNvPr>
          <p:cNvSpPr>
            <a:spLocks noGrp="1"/>
          </p:cNvSpPr>
          <p:nvPr>
            <p:ph type="body" sz="quarter" idx="13" hasCustomPrompt="1"/>
          </p:nvPr>
        </p:nvSpPr>
        <p:spPr>
          <a:xfrm>
            <a:off x="433623" y="2799812"/>
            <a:ext cx="11324755" cy="3235908"/>
          </a:xfrm>
        </p:spPr>
        <p:txBody>
          <a:bodyPr/>
          <a:lstStyle>
            <a:lvl1pPr marL="0" indent="0" algn="ctr">
              <a:buNone/>
              <a:defRPr>
                <a:solidFill>
                  <a:schemeClr val="bg1"/>
                </a:solidFill>
              </a:defRPr>
            </a:lvl1pPr>
          </a:lstStyle>
          <a:p>
            <a:pPr lvl="0"/>
            <a:r>
              <a:rPr lang="en-US" dirty="0"/>
              <a:t>Click to add divider content</a:t>
            </a:r>
          </a:p>
        </p:txBody>
      </p:sp>
    </p:spTree>
    <p:extLst>
      <p:ext uri="{BB962C8B-B14F-4D97-AF65-F5344CB8AC3E}">
        <p14:creationId xmlns:p14="http://schemas.microsoft.com/office/powerpoint/2010/main" val="1714629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lide w/Content Dk Grey">
    <p:bg>
      <p:bgPr>
        <a:solidFill>
          <a:srgbClr val="66666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535E93-D136-481F-828D-9452913A1859}"/>
              </a:ext>
            </a:extLst>
          </p:cNvPr>
          <p:cNvPicPr>
            <a:picLocks noChangeAspect="1"/>
          </p:cNvPicPr>
          <p:nvPr userDrawn="1"/>
        </p:nvPicPr>
        <p:blipFill rotWithShape="1">
          <a:blip r:embed="rId2" cstate="print">
            <a:biLevel thresh="50000"/>
            <a:alphaModFix amt="10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11" name="Slide Number Placeholder 6">
            <a:extLst>
              <a:ext uri="{FF2B5EF4-FFF2-40B4-BE49-F238E27FC236}">
                <a16:creationId xmlns:a16="http://schemas.microsoft.com/office/drawing/2014/main" id="{6B0F15BF-B9F8-415A-8417-2051BCF15787}"/>
              </a:ext>
            </a:extLst>
          </p:cNvPr>
          <p:cNvSpPr>
            <a:spLocks noGrp="1"/>
          </p:cNvSpPr>
          <p:nvPr>
            <p:ph type="sldNum" sz="quarter" idx="12"/>
          </p:nvPr>
        </p:nvSpPr>
        <p:spPr>
          <a:xfrm>
            <a:off x="11493030" y="6402862"/>
            <a:ext cx="434897" cy="365125"/>
          </a:xfrm>
        </p:spPr>
        <p:txBody>
          <a:bodyPr/>
          <a:lstStyle>
            <a:lvl1pPr>
              <a:defRPr>
                <a:solidFill>
                  <a:srgbClr val="FF791A"/>
                </a:solidFill>
              </a:defRPr>
            </a:lvl1pPr>
          </a:lstStyle>
          <a:p>
            <a:fld id="{3FD41FF8-B36C-BE44-BB4F-D6FFF26618A4}" type="slidenum">
              <a:rPr lang="en-US" smtClean="0"/>
              <a:pPr/>
              <a:t>‹#›</a:t>
            </a:fld>
            <a:endParaRPr lang="en-US" dirty="0"/>
          </a:p>
        </p:txBody>
      </p:sp>
      <p:pic>
        <p:nvPicPr>
          <p:cNvPr id="18" name="Picture 17">
            <a:extLst>
              <a:ext uri="{FF2B5EF4-FFF2-40B4-BE49-F238E27FC236}">
                <a16:creationId xmlns:a16="http://schemas.microsoft.com/office/drawing/2014/main" id="{315B36C9-1CF5-4AB9-B035-088659EF7B2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3"/>
          </a:xfrm>
          <a:prstGeom prst="rect">
            <a:avLst/>
          </a:prstGeom>
        </p:spPr>
      </p:pic>
      <p:sp>
        <p:nvSpPr>
          <p:cNvPr id="20" name="Title 1">
            <a:extLst>
              <a:ext uri="{FF2B5EF4-FFF2-40B4-BE49-F238E27FC236}">
                <a16:creationId xmlns:a16="http://schemas.microsoft.com/office/drawing/2014/main" id="{8458848D-9187-4874-804E-82C27229478D}"/>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1" name="Text Placeholder 11">
            <a:extLst>
              <a:ext uri="{FF2B5EF4-FFF2-40B4-BE49-F238E27FC236}">
                <a16:creationId xmlns:a16="http://schemas.microsoft.com/office/drawing/2014/main" id="{AC13B343-79B9-4F78-A9F8-E8536833DE70}"/>
              </a:ext>
            </a:extLst>
          </p:cNvPr>
          <p:cNvSpPr>
            <a:spLocks noGrp="1"/>
          </p:cNvSpPr>
          <p:nvPr>
            <p:ph type="body" sz="quarter" idx="13" hasCustomPrompt="1"/>
          </p:nvPr>
        </p:nvSpPr>
        <p:spPr>
          <a:xfrm>
            <a:off x="433623" y="2799812"/>
            <a:ext cx="11324755" cy="3235908"/>
          </a:xfrm>
        </p:spPr>
        <p:txBody>
          <a:bodyPr/>
          <a:lstStyle>
            <a:lvl1pPr marL="0" indent="0" algn="ctr">
              <a:buNone/>
              <a:defRPr>
                <a:solidFill>
                  <a:schemeClr val="bg1"/>
                </a:solidFill>
              </a:defRPr>
            </a:lvl1pPr>
          </a:lstStyle>
          <a:p>
            <a:pPr lvl="0"/>
            <a:r>
              <a:rPr lang="en-US" dirty="0"/>
              <a:t>Click to add divider content</a:t>
            </a:r>
          </a:p>
        </p:txBody>
      </p:sp>
    </p:spTree>
    <p:extLst>
      <p:ext uri="{BB962C8B-B14F-4D97-AF65-F5344CB8AC3E}">
        <p14:creationId xmlns:p14="http://schemas.microsoft.com/office/powerpoint/2010/main" val="2770011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 w/Content Blue">
    <p:bg>
      <p:bgPr>
        <a:solidFill>
          <a:srgbClr val="001B5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F1CA1A-EEC1-4D67-A582-17AA3C469020}"/>
              </a:ext>
            </a:extLst>
          </p:cNvPr>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10" name="Slide Number Placeholder 6">
            <a:extLst>
              <a:ext uri="{FF2B5EF4-FFF2-40B4-BE49-F238E27FC236}">
                <a16:creationId xmlns:a16="http://schemas.microsoft.com/office/drawing/2014/main" id="{CA1E270B-6F5A-4F51-ADFA-C1656F4FDA41}"/>
              </a:ext>
            </a:extLst>
          </p:cNvPr>
          <p:cNvSpPr>
            <a:spLocks noGrp="1"/>
          </p:cNvSpPr>
          <p:nvPr>
            <p:ph type="sldNum" sz="quarter" idx="12"/>
          </p:nvPr>
        </p:nvSpPr>
        <p:spPr>
          <a:xfrm>
            <a:off x="11493030" y="6402862"/>
            <a:ext cx="434897" cy="365125"/>
          </a:xfrm>
        </p:spPr>
        <p:txBody>
          <a:bodyPr/>
          <a:lstStyle>
            <a:lvl1pPr>
              <a:defRPr>
                <a:solidFill>
                  <a:schemeClr val="bg1"/>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0E5CC63C-F94C-48BD-B61B-327386C008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3"/>
          </a:xfrm>
          <a:prstGeom prst="rect">
            <a:avLst/>
          </a:prstGeom>
        </p:spPr>
      </p:pic>
      <p:sp>
        <p:nvSpPr>
          <p:cNvPr id="19" name="Title 1">
            <a:extLst>
              <a:ext uri="{FF2B5EF4-FFF2-40B4-BE49-F238E27FC236}">
                <a16:creationId xmlns:a16="http://schemas.microsoft.com/office/drawing/2014/main" id="{D6C0F4EC-8045-4F47-BCF7-B847F663C40D}"/>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0" name="Text Placeholder 11">
            <a:extLst>
              <a:ext uri="{FF2B5EF4-FFF2-40B4-BE49-F238E27FC236}">
                <a16:creationId xmlns:a16="http://schemas.microsoft.com/office/drawing/2014/main" id="{AABFCE82-929C-4F94-8179-1D315AC65BD9}"/>
              </a:ext>
            </a:extLst>
          </p:cNvPr>
          <p:cNvSpPr>
            <a:spLocks noGrp="1"/>
          </p:cNvSpPr>
          <p:nvPr>
            <p:ph type="body" sz="quarter" idx="13" hasCustomPrompt="1"/>
          </p:nvPr>
        </p:nvSpPr>
        <p:spPr>
          <a:xfrm>
            <a:off x="433623" y="2799812"/>
            <a:ext cx="11324755" cy="3235908"/>
          </a:xfrm>
        </p:spPr>
        <p:txBody>
          <a:bodyPr/>
          <a:lstStyle>
            <a:lvl1pPr marL="0" indent="0" algn="ctr">
              <a:buNone/>
              <a:defRPr>
                <a:solidFill>
                  <a:schemeClr val="bg1"/>
                </a:solidFill>
              </a:defRPr>
            </a:lvl1pPr>
          </a:lstStyle>
          <a:p>
            <a:pPr lvl="0"/>
            <a:r>
              <a:rPr lang="en-US" dirty="0"/>
              <a:t>Click to add divider content</a:t>
            </a:r>
          </a:p>
        </p:txBody>
      </p:sp>
    </p:spTree>
    <p:extLst>
      <p:ext uri="{BB962C8B-B14F-4D97-AF65-F5344CB8AC3E}">
        <p14:creationId xmlns:p14="http://schemas.microsoft.com/office/powerpoint/2010/main" val="2646804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w/Content Black">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B0DF17-E836-43B3-8AC3-D791AA031AF8}"/>
              </a:ext>
            </a:extLst>
          </p:cNvPr>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10" name="Slide Number Placeholder 6">
            <a:extLst>
              <a:ext uri="{FF2B5EF4-FFF2-40B4-BE49-F238E27FC236}">
                <a16:creationId xmlns:a16="http://schemas.microsoft.com/office/drawing/2014/main" id="{DDD97D45-E8C2-4F36-8A7F-DDB0AACDA736}"/>
              </a:ext>
            </a:extLst>
          </p:cNvPr>
          <p:cNvSpPr>
            <a:spLocks noGrp="1"/>
          </p:cNvSpPr>
          <p:nvPr>
            <p:ph type="sldNum" sz="quarter" idx="12"/>
          </p:nvPr>
        </p:nvSpPr>
        <p:spPr>
          <a:xfrm>
            <a:off x="11493030" y="6402862"/>
            <a:ext cx="434897" cy="365125"/>
          </a:xfrm>
        </p:spPr>
        <p:txBody>
          <a:bodyPr/>
          <a:lstStyle>
            <a:lvl1pPr>
              <a:defRPr>
                <a:solidFill>
                  <a:srgbClr val="FF791A"/>
                </a:solidFill>
              </a:defRPr>
            </a:lvl1pPr>
          </a:lstStyle>
          <a:p>
            <a:fld id="{3FD41FF8-B36C-BE44-BB4F-D6FFF26618A4}" type="slidenum">
              <a:rPr lang="en-US" smtClean="0"/>
              <a:pPr/>
              <a:t>‹#›</a:t>
            </a:fld>
            <a:endParaRPr lang="en-US" dirty="0"/>
          </a:p>
        </p:txBody>
      </p:sp>
      <p:pic>
        <p:nvPicPr>
          <p:cNvPr id="17" name="Picture 16">
            <a:extLst>
              <a:ext uri="{FF2B5EF4-FFF2-40B4-BE49-F238E27FC236}">
                <a16:creationId xmlns:a16="http://schemas.microsoft.com/office/drawing/2014/main" id="{B8AD2218-FA9C-404B-A2AC-5DC6FFB117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87816" y="6279880"/>
            <a:ext cx="1813825" cy="530013"/>
          </a:xfrm>
          <a:prstGeom prst="rect">
            <a:avLst/>
          </a:prstGeom>
        </p:spPr>
      </p:pic>
      <p:sp>
        <p:nvSpPr>
          <p:cNvPr id="19" name="Title 1">
            <a:extLst>
              <a:ext uri="{FF2B5EF4-FFF2-40B4-BE49-F238E27FC236}">
                <a16:creationId xmlns:a16="http://schemas.microsoft.com/office/drawing/2014/main" id="{D4372DF0-9A7D-4931-B107-2444DF21F027}"/>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0" name="Text Placeholder 11">
            <a:extLst>
              <a:ext uri="{FF2B5EF4-FFF2-40B4-BE49-F238E27FC236}">
                <a16:creationId xmlns:a16="http://schemas.microsoft.com/office/drawing/2014/main" id="{351216C9-5542-4C74-A68A-66745F54CAA0}"/>
              </a:ext>
            </a:extLst>
          </p:cNvPr>
          <p:cNvSpPr>
            <a:spLocks noGrp="1"/>
          </p:cNvSpPr>
          <p:nvPr>
            <p:ph type="body" sz="quarter" idx="13" hasCustomPrompt="1"/>
          </p:nvPr>
        </p:nvSpPr>
        <p:spPr>
          <a:xfrm>
            <a:off x="433623" y="2799812"/>
            <a:ext cx="11324755" cy="3235908"/>
          </a:xfrm>
        </p:spPr>
        <p:txBody>
          <a:bodyPr/>
          <a:lstStyle>
            <a:lvl1pPr marL="0" indent="0" algn="ctr">
              <a:buNone/>
              <a:defRPr>
                <a:solidFill>
                  <a:schemeClr val="bg1"/>
                </a:solidFill>
              </a:defRPr>
            </a:lvl1pPr>
          </a:lstStyle>
          <a:p>
            <a:pPr lvl="0"/>
            <a:r>
              <a:rPr lang="en-US" dirty="0"/>
              <a:t>Click to add divider content</a:t>
            </a:r>
          </a:p>
        </p:txBody>
      </p:sp>
    </p:spTree>
    <p:extLst>
      <p:ext uri="{BB962C8B-B14F-4D97-AF65-F5344CB8AC3E}">
        <p14:creationId xmlns:p14="http://schemas.microsoft.com/office/powerpoint/2010/main" val="581416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Purple">
    <p:bg>
      <p:bgPr>
        <a:gradFill>
          <a:gsLst>
            <a:gs pos="12000">
              <a:srgbClr val="090521">
                <a:lumMod val="100000"/>
              </a:srgbClr>
            </a:gs>
            <a:gs pos="100000">
              <a:srgbClr val="006CB6"/>
            </a:gs>
          </a:gsLst>
          <a:lin ang="2700000" scaled="1"/>
        </a:gra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6C0F4EC-8045-4F47-BCF7-B847F663C40D}"/>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0" name="Text Placeholder 11">
            <a:extLst>
              <a:ext uri="{FF2B5EF4-FFF2-40B4-BE49-F238E27FC236}">
                <a16:creationId xmlns:a16="http://schemas.microsoft.com/office/drawing/2014/main" id="{AABFCE82-929C-4F94-8179-1D315AC65BD9}"/>
              </a:ext>
            </a:extLst>
          </p:cNvPr>
          <p:cNvSpPr>
            <a:spLocks noGrp="1"/>
          </p:cNvSpPr>
          <p:nvPr>
            <p:ph type="body" sz="quarter" idx="13" hasCustomPrompt="1"/>
          </p:nvPr>
        </p:nvSpPr>
        <p:spPr>
          <a:xfrm>
            <a:off x="433623" y="2799812"/>
            <a:ext cx="11324755" cy="3235908"/>
          </a:xfrm>
        </p:spPr>
        <p:txBody>
          <a:bodyPr/>
          <a:lstStyle>
            <a:lvl1pPr marL="0" indent="0" algn="ctr">
              <a:buNone/>
              <a:defRPr>
                <a:solidFill>
                  <a:schemeClr val="bg1"/>
                </a:solidFill>
              </a:defRPr>
            </a:lvl1pPr>
          </a:lstStyle>
          <a:p>
            <a:pPr lvl="0"/>
            <a:r>
              <a:rPr lang="en-US" dirty="0"/>
              <a:t>Click to add divider content</a:t>
            </a:r>
          </a:p>
        </p:txBody>
      </p:sp>
      <p:pic>
        <p:nvPicPr>
          <p:cNvPr id="5" name="Picture 4">
            <a:extLst>
              <a:ext uri="{FF2B5EF4-FFF2-40B4-BE49-F238E27FC236}">
                <a16:creationId xmlns:a16="http://schemas.microsoft.com/office/drawing/2014/main" id="{27734F82-AB62-4F45-9ED6-3D1E88A87C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22955" y="6221769"/>
            <a:ext cx="1813825" cy="530013"/>
          </a:xfrm>
          <a:prstGeom prst="rect">
            <a:avLst/>
          </a:prstGeom>
        </p:spPr>
      </p:pic>
    </p:spTree>
    <p:extLst>
      <p:ext uri="{BB962C8B-B14F-4D97-AF65-F5344CB8AC3E}">
        <p14:creationId xmlns:p14="http://schemas.microsoft.com/office/powerpoint/2010/main" val="1439486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Slide Purple Alt">
    <p:bg>
      <p:bgPr>
        <a:gradFill>
          <a:gsLst>
            <a:gs pos="12000">
              <a:srgbClr val="090521">
                <a:lumMod val="100000"/>
              </a:srgbClr>
            </a:gs>
            <a:gs pos="100000">
              <a:srgbClr val="006CB6"/>
            </a:gs>
          </a:gsLst>
          <a:lin ang="2700000" scaled="1"/>
        </a:gra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6C0F4EC-8045-4F47-BCF7-B847F663C40D}"/>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0" name="Text Placeholder 11">
            <a:extLst>
              <a:ext uri="{FF2B5EF4-FFF2-40B4-BE49-F238E27FC236}">
                <a16:creationId xmlns:a16="http://schemas.microsoft.com/office/drawing/2014/main" id="{AABFCE82-929C-4F94-8179-1D315AC65BD9}"/>
              </a:ext>
            </a:extLst>
          </p:cNvPr>
          <p:cNvSpPr>
            <a:spLocks noGrp="1"/>
          </p:cNvSpPr>
          <p:nvPr>
            <p:ph type="body" sz="quarter" idx="13" hasCustomPrompt="1"/>
          </p:nvPr>
        </p:nvSpPr>
        <p:spPr>
          <a:xfrm>
            <a:off x="433623" y="2799812"/>
            <a:ext cx="11324755" cy="3235908"/>
          </a:xfrm>
        </p:spPr>
        <p:txBody>
          <a:bodyPr/>
          <a:lstStyle>
            <a:lvl1pPr marL="0" indent="0" algn="ctr">
              <a:buNone/>
              <a:defRPr>
                <a:solidFill>
                  <a:schemeClr val="bg1"/>
                </a:solidFill>
              </a:defRPr>
            </a:lvl1pPr>
          </a:lstStyle>
          <a:p>
            <a:pPr lvl="0"/>
            <a:r>
              <a:rPr lang="en-US" dirty="0"/>
              <a:t>Click to add divider content</a:t>
            </a:r>
          </a:p>
        </p:txBody>
      </p:sp>
      <p:pic>
        <p:nvPicPr>
          <p:cNvPr id="8" name="Picture 7">
            <a:extLst>
              <a:ext uri="{FF2B5EF4-FFF2-40B4-BE49-F238E27FC236}">
                <a16:creationId xmlns:a16="http://schemas.microsoft.com/office/drawing/2014/main" id="{2567696F-87CC-4779-8BA3-6DA7267139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021" y="6276012"/>
            <a:ext cx="1813825" cy="530013"/>
          </a:xfrm>
          <a:prstGeom prst="rect">
            <a:avLst/>
          </a:prstGeom>
        </p:spPr>
      </p:pic>
    </p:spTree>
    <p:extLst>
      <p:ext uri="{BB962C8B-B14F-4D97-AF65-F5344CB8AC3E}">
        <p14:creationId xmlns:p14="http://schemas.microsoft.com/office/powerpoint/2010/main" val="1307979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Slide Mostly Black">
    <p:bg>
      <p:bgPr>
        <a:gradFill flip="none" rotWithShape="1">
          <a:gsLst>
            <a:gs pos="100000">
              <a:srgbClr val="006CB6"/>
            </a:gs>
            <a:gs pos="93000">
              <a:srgbClr val="006CB6"/>
            </a:gs>
            <a:gs pos="41000">
              <a:srgbClr val="090521"/>
            </a:gs>
          </a:gsLst>
          <a:lin ang="4800000" scaled="0"/>
          <a:tileRect/>
        </a:gra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6C0F4EC-8045-4F47-BCF7-B847F663C40D}"/>
              </a:ext>
            </a:extLst>
          </p:cNvPr>
          <p:cNvSpPr>
            <a:spLocks noGrp="1"/>
          </p:cNvSpPr>
          <p:nvPr>
            <p:ph type="ctrTitle" hasCustomPrompt="1"/>
          </p:nvPr>
        </p:nvSpPr>
        <p:spPr>
          <a:xfrm>
            <a:off x="433707" y="753861"/>
            <a:ext cx="11324586" cy="1876922"/>
          </a:xfrm>
        </p:spPr>
        <p:txBody>
          <a:bodyPr anchor="b" anchorCtr="0">
            <a:normAutofit/>
          </a:bodyPr>
          <a:lstStyle>
            <a:lvl1pPr algn="ctr">
              <a:defRPr sz="3200" b="0" i="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divider headline</a:t>
            </a:r>
          </a:p>
        </p:txBody>
      </p:sp>
      <p:sp>
        <p:nvSpPr>
          <p:cNvPr id="20" name="Text Placeholder 11">
            <a:extLst>
              <a:ext uri="{FF2B5EF4-FFF2-40B4-BE49-F238E27FC236}">
                <a16:creationId xmlns:a16="http://schemas.microsoft.com/office/drawing/2014/main" id="{AABFCE82-929C-4F94-8179-1D315AC65BD9}"/>
              </a:ext>
            </a:extLst>
          </p:cNvPr>
          <p:cNvSpPr>
            <a:spLocks noGrp="1"/>
          </p:cNvSpPr>
          <p:nvPr>
            <p:ph type="body" sz="quarter" idx="13" hasCustomPrompt="1"/>
          </p:nvPr>
        </p:nvSpPr>
        <p:spPr>
          <a:xfrm>
            <a:off x="433623" y="2799812"/>
            <a:ext cx="11324755" cy="3235908"/>
          </a:xfrm>
        </p:spPr>
        <p:txBody>
          <a:bodyPr/>
          <a:lstStyle>
            <a:lvl1pPr marL="0" indent="0" algn="ctr">
              <a:buNone/>
              <a:defRPr>
                <a:solidFill>
                  <a:schemeClr val="bg1"/>
                </a:solidFill>
              </a:defRPr>
            </a:lvl1pPr>
          </a:lstStyle>
          <a:p>
            <a:pPr lvl="0"/>
            <a:r>
              <a:rPr lang="en-US" dirty="0"/>
              <a:t>Click to add divider content</a:t>
            </a:r>
          </a:p>
        </p:txBody>
      </p:sp>
      <p:pic>
        <p:nvPicPr>
          <p:cNvPr id="5" name="Picture 4">
            <a:extLst>
              <a:ext uri="{FF2B5EF4-FFF2-40B4-BE49-F238E27FC236}">
                <a16:creationId xmlns:a16="http://schemas.microsoft.com/office/drawing/2014/main" id="{A98C6216-4685-4F6C-9D51-D7EA1EE2F2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22955" y="6221769"/>
            <a:ext cx="1813825" cy="530013"/>
          </a:xfrm>
          <a:prstGeom prst="rect">
            <a:avLst/>
          </a:prstGeom>
        </p:spPr>
      </p:pic>
    </p:spTree>
    <p:extLst>
      <p:ext uri="{BB962C8B-B14F-4D97-AF65-F5344CB8AC3E}">
        <p14:creationId xmlns:p14="http://schemas.microsoft.com/office/powerpoint/2010/main" val="108047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ntent -  Blank / Indent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E39511-D062-240B-5D13-D5687FEBA8A9}"/>
              </a:ext>
            </a:extLst>
          </p:cNvPr>
          <p:cNvPicPr>
            <a:picLocks noChangeAspect="1"/>
          </p:cNvPicPr>
          <p:nvPr userDrawn="1"/>
        </p:nvPicPr>
        <p:blipFill>
          <a:blip r:embed="rId2"/>
          <a:stretch>
            <a:fillRect/>
          </a:stretch>
        </p:blipFill>
        <p:spPr>
          <a:xfrm>
            <a:off x="0" y="0"/>
            <a:ext cx="12192000" cy="1130300"/>
          </a:xfrm>
          <a:prstGeom prst="rect">
            <a:avLst/>
          </a:prstGeom>
        </p:spPr>
      </p:pic>
      <p:sp>
        <p:nvSpPr>
          <p:cNvPr id="2" name="Title 1"/>
          <p:cNvSpPr>
            <a:spLocks noGrp="1"/>
          </p:cNvSpPr>
          <p:nvPr>
            <p:ph type="title" hasCustomPrompt="1"/>
          </p:nvPr>
        </p:nvSpPr>
        <p:spPr>
          <a:xfrm>
            <a:off x="1474573" y="217197"/>
            <a:ext cx="9617200" cy="739775"/>
          </a:xfrm>
        </p:spPr>
        <p:txBody>
          <a:bodyPr anchor="ctr" anchorCtr="0">
            <a:normAutofit/>
          </a:bodyPr>
          <a:lstStyle>
            <a:lvl1pPr>
              <a:defRPr sz="32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8" name="Picture 7">
            <a:extLst>
              <a:ext uri="{FF2B5EF4-FFF2-40B4-BE49-F238E27FC236}">
                <a16:creationId xmlns:a16="http://schemas.microsoft.com/office/drawing/2014/main" id="{656EC691-E421-4D8A-A40D-582CD5429D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658889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 Chart/Diagram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3F53B-EFAA-426B-8C80-7F6FCB090957}"/>
              </a:ext>
            </a:extLst>
          </p:cNvPr>
          <p:cNvSpPr/>
          <p:nvPr userDrawn="1"/>
        </p:nvSpPr>
        <p:spPr>
          <a:xfrm>
            <a:off x="0" y="0"/>
            <a:ext cx="12183832" cy="1104900"/>
          </a:xfrm>
          <a:prstGeom prst="rect">
            <a:avLst/>
          </a:prstGeom>
          <a:gradFill flip="none" rotWithShape="1">
            <a:gsLst>
              <a:gs pos="2000">
                <a:srgbClr val="090521"/>
              </a:gs>
              <a:gs pos="100000">
                <a:srgbClr val="006CB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514349" y="1465729"/>
            <a:ext cx="11139247" cy="4621920"/>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1280160" y="217197"/>
            <a:ext cx="10373436" cy="739775"/>
          </a:xfrm>
        </p:spPr>
        <p:txBody>
          <a:bodyPr anchor="ctr" anchorCtr="0">
            <a:normAutofit/>
          </a:bodyPr>
          <a:lstStyle>
            <a:lvl1pPr>
              <a:defRPr sz="32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8" name="Picture 7">
            <a:extLst>
              <a:ext uri="{FF2B5EF4-FFF2-40B4-BE49-F238E27FC236}">
                <a16:creationId xmlns:a16="http://schemas.microsoft.com/office/drawing/2014/main" id="{656EC691-E421-4D8A-A40D-582CD5429D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2050753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White">
    <p:bg>
      <p:bgPr>
        <a:solidFill>
          <a:schemeClr val="bg1">
            <a:alpha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5D4E43-59CE-4444-92BF-124FE5745935}"/>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8" name="Slide Number Placeholder 6">
            <a:extLst>
              <a:ext uri="{FF2B5EF4-FFF2-40B4-BE49-F238E27FC236}">
                <a16:creationId xmlns:a16="http://schemas.microsoft.com/office/drawing/2014/main" id="{47541413-00B1-42BA-B407-B68B012E6942}"/>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6" name="Picture 15">
            <a:extLst>
              <a:ext uri="{FF2B5EF4-FFF2-40B4-BE49-F238E27FC236}">
                <a16:creationId xmlns:a16="http://schemas.microsoft.com/office/drawing/2014/main" id="{23486AAF-F24F-4BDC-8A4B-7B3FF5F2CE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
        <p:nvSpPr>
          <p:cNvPr id="2" name="TextBox 1">
            <a:extLst>
              <a:ext uri="{FF2B5EF4-FFF2-40B4-BE49-F238E27FC236}">
                <a16:creationId xmlns:a16="http://schemas.microsoft.com/office/drawing/2014/main" id="{0F42D6D6-7B73-4666-A752-018F8D533181}"/>
              </a:ext>
            </a:extLst>
          </p:cNvPr>
          <p:cNvSpPr txBox="1"/>
          <p:nvPr userDrawn="1"/>
        </p:nvSpPr>
        <p:spPr>
          <a:xfrm>
            <a:off x="1189630" y="2620367"/>
            <a:ext cx="9812740" cy="2975212"/>
          </a:xfrm>
          <a:prstGeom prst="rect">
            <a:avLst/>
          </a:prstGeom>
        </p:spPr>
        <p:txBody>
          <a:bodyPr vert="horz" wrap="square" lIns="91440" tIns="45720" rIns="91440" bIns="45720" rtlCol="0" anchor="t" anchorCtr="0">
            <a:normAutofit/>
          </a:bodyPr>
          <a:lstStyle/>
          <a:p>
            <a:pPr algn="ctr"/>
            <a:r>
              <a:rPr lang="en-US" sz="6000" b="0" spc="200" baseline="0" dirty="0">
                <a:solidFill>
                  <a:srgbClr val="FF5D00"/>
                </a:solidFill>
                <a:latin typeface="Tahoma" panose="020B0604030504040204" pitchFamily="34" charset="0"/>
                <a:ea typeface="Tahoma" panose="020B0604030504040204" pitchFamily="34" charset="0"/>
                <a:cs typeface="Tahoma" panose="020B0604030504040204" pitchFamily="34" charset="0"/>
              </a:rPr>
              <a:t>THANK YOU</a:t>
            </a:r>
          </a:p>
        </p:txBody>
      </p:sp>
    </p:spTree>
    <p:extLst>
      <p:ext uri="{BB962C8B-B14F-4D97-AF65-F5344CB8AC3E}">
        <p14:creationId xmlns:p14="http://schemas.microsoft.com/office/powerpoint/2010/main" val="834424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with Social Links">
    <p:bg>
      <p:bgPr>
        <a:solidFill>
          <a:schemeClr val="bg2"/>
        </a:solidFill>
        <a:effectLst/>
      </p:bgPr>
    </p:bg>
    <p:spTree>
      <p:nvGrpSpPr>
        <p:cNvPr id="1" name=""/>
        <p:cNvGrpSpPr/>
        <p:nvPr/>
      </p:nvGrpSpPr>
      <p:grpSpPr>
        <a:xfrm>
          <a:off x="0" y="0"/>
          <a:ext cx="0" cy="0"/>
          <a:chOff x="0" y="0"/>
          <a:chExt cx="0" cy="0"/>
        </a:xfrm>
      </p:grpSpPr>
      <p:pic>
        <p:nvPicPr>
          <p:cNvPr id="27" name="Picture 26" descr="A picture containing building, tiled&#10;&#10;Description automatically generated">
            <a:extLst>
              <a:ext uri="{FF2B5EF4-FFF2-40B4-BE49-F238E27FC236}">
                <a16:creationId xmlns:a16="http://schemas.microsoft.com/office/drawing/2014/main" id="{6AB1ECE4-12DB-BC6C-A9E6-CA104CA2B37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9C3FDC6-77D6-433C-AA5F-247BE4E2A32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98472" y="1235337"/>
            <a:ext cx="6057339" cy="1770002"/>
          </a:xfrm>
          <a:prstGeom prst="rect">
            <a:avLst/>
          </a:prstGeom>
        </p:spPr>
      </p:pic>
      <p:sp>
        <p:nvSpPr>
          <p:cNvPr id="9" name="TextBox 8">
            <a:hlinkClick r:id="rId4"/>
            <a:extLst>
              <a:ext uri="{FF2B5EF4-FFF2-40B4-BE49-F238E27FC236}">
                <a16:creationId xmlns:a16="http://schemas.microsoft.com/office/drawing/2014/main" id="{692FC0D7-C67F-474B-8483-B2CCAAB6F59E}"/>
              </a:ext>
            </a:extLst>
          </p:cNvPr>
          <p:cNvSpPr txBox="1"/>
          <p:nvPr userDrawn="1"/>
        </p:nvSpPr>
        <p:spPr>
          <a:xfrm>
            <a:off x="2675279" y="2643160"/>
            <a:ext cx="2385589" cy="338554"/>
          </a:xfrm>
          <a:prstGeom prst="rect">
            <a:avLst/>
          </a:prstGeom>
          <a:noFill/>
        </p:spPr>
        <p:txBody>
          <a:bodyPr wrap="none" rtlCol="0">
            <a:spAutoFit/>
          </a:bodyPr>
          <a:lstStyle/>
          <a:p>
            <a:pPr algn="ctr"/>
            <a:r>
              <a:rPr lang="en-US" sz="1600" b="0" spc="200" baseline="0" dirty="0">
                <a:solidFill>
                  <a:srgbClr val="FF5D00"/>
                </a:solidFill>
                <a:latin typeface="Tahoma" panose="020B0604030504040204" pitchFamily="34" charset="0"/>
                <a:ea typeface="Tahoma" panose="020B0604030504040204" pitchFamily="34" charset="0"/>
                <a:cs typeface="Tahoma" panose="020B0604030504040204" pitchFamily="34" charset="0"/>
              </a:rPr>
              <a:t>www.sonicwall.com</a:t>
            </a:r>
          </a:p>
        </p:txBody>
      </p:sp>
      <p:sp>
        <p:nvSpPr>
          <p:cNvPr id="6" name="AutoShape 3">
            <a:extLst>
              <a:ext uri="{FF2B5EF4-FFF2-40B4-BE49-F238E27FC236}">
                <a16:creationId xmlns:a16="http://schemas.microsoft.com/office/drawing/2014/main" id="{DF5BA318-B372-40F4-978D-6A423D71738E}"/>
              </a:ext>
            </a:extLst>
          </p:cNvPr>
          <p:cNvSpPr>
            <a:spLocks noChangeAspect="1" noChangeArrowheads="1" noTextEdit="1"/>
          </p:cNvSpPr>
          <p:nvPr userDrawn="1"/>
        </p:nvSpPr>
        <p:spPr bwMode="auto">
          <a:xfrm>
            <a:off x="2629823" y="3302125"/>
            <a:ext cx="24765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5">
            <a:hlinkClick r:id="rId5"/>
            <a:extLst>
              <a:ext uri="{FF2B5EF4-FFF2-40B4-BE49-F238E27FC236}">
                <a16:creationId xmlns:a16="http://schemas.microsoft.com/office/drawing/2014/main" id="{B9F6A3F2-01FD-4BC7-A188-7A9AB5EA27E6}"/>
              </a:ext>
            </a:extLst>
          </p:cNvPr>
          <p:cNvSpPr>
            <a:spLocks/>
          </p:cNvSpPr>
          <p:nvPr userDrawn="1"/>
        </p:nvSpPr>
        <p:spPr bwMode="auto">
          <a:xfrm>
            <a:off x="3968086" y="3295775"/>
            <a:ext cx="485775" cy="481013"/>
          </a:xfrm>
          <a:custGeom>
            <a:avLst/>
            <a:gdLst>
              <a:gd name="T0" fmla="*/ 380 w 380"/>
              <a:gd name="T1" fmla="*/ 184 h 369"/>
              <a:gd name="T2" fmla="*/ 380 w 380"/>
              <a:gd name="T3" fmla="*/ 184 h 369"/>
              <a:gd name="T4" fmla="*/ 190 w 380"/>
              <a:gd name="T5" fmla="*/ 369 h 369"/>
              <a:gd name="T6" fmla="*/ 0 w 380"/>
              <a:gd name="T7" fmla="*/ 184 h 369"/>
              <a:gd name="T8" fmla="*/ 190 w 380"/>
              <a:gd name="T9" fmla="*/ 0 h 369"/>
              <a:gd name="T10" fmla="*/ 380 w 380"/>
              <a:gd name="T11" fmla="*/ 184 h 369"/>
            </a:gdLst>
            <a:ahLst/>
            <a:cxnLst>
              <a:cxn ang="0">
                <a:pos x="T0" y="T1"/>
              </a:cxn>
              <a:cxn ang="0">
                <a:pos x="T2" y="T3"/>
              </a:cxn>
              <a:cxn ang="0">
                <a:pos x="T4" y="T5"/>
              </a:cxn>
              <a:cxn ang="0">
                <a:pos x="T6" y="T7"/>
              </a:cxn>
              <a:cxn ang="0">
                <a:pos x="T8" y="T9"/>
              </a:cxn>
              <a:cxn ang="0">
                <a:pos x="T10" y="T11"/>
              </a:cxn>
            </a:cxnLst>
            <a:rect l="0" t="0" r="r" b="b"/>
            <a:pathLst>
              <a:path w="380" h="369">
                <a:moveTo>
                  <a:pt x="380" y="184"/>
                </a:moveTo>
                <a:lnTo>
                  <a:pt x="380" y="184"/>
                </a:lnTo>
                <a:cubicBezTo>
                  <a:pt x="380" y="286"/>
                  <a:pt x="295" y="369"/>
                  <a:pt x="190" y="369"/>
                </a:cubicBezTo>
                <a:cubicBezTo>
                  <a:pt x="85" y="369"/>
                  <a:pt x="0" y="286"/>
                  <a:pt x="0" y="184"/>
                </a:cubicBezTo>
                <a:cubicBezTo>
                  <a:pt x="0" y="81"/>
                  <a:pt x="85" y="0"/>
                  <a:pt x="190" y="0"/>
                </a:cubicBezTo>
                <a:cubicBezTo>
                  <a:pt x="295" y="0"/>
                  <a:pt x="380" y="81"/>
                  <a:pt x="380" y="184"/>
                </a:cubicBezTo>
                <a:close/>
              </a:path>
            </a:pathLst>
          </a:custGeom>
          <a:noFill/>
          <a:ln w="19050">
            <a:solidFill>
              <a:srgbClr val="FF5D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6">
            <a:extLst>
              <a:ext uri="{FF2B5EF4-FFF2-40B4-BE49-F238E27FC236}">
                <a16:creationId xmlns:a16="http://schemas.microsoft.com/office/drawing/2014/main" id="{5CC4749F-2533-4485-8170-F9CDABE9C4FC}"/>
              </a:ext>
            </a:extLst>
          </p:cNvPr>
          <p:cNvSpPr>
            <a:spLocks/>
          </p:cNvSpPr>
          <p:nvPr userDrawn="1"/>
        </p:nvSpPr>
        <p:spPr bwMode="auto">
          <a:xfrm>
            <a:off x="4139536" y="3394200"/>
            <a:ext cx="144463" cy="280988"/>
          </a:xfrm>
          <a:custGeom>
            <a:avLst/>
            <a:gdLst>
              <a:gd name="T0" fmla="*/ 108 w 114"/>
              <a:gd name="T1" fmla="*/ 117 h 215"/>
              <a:gd name="T2" fmla="*/ 108 w 114"/>
              <a:gd name="T3" fmla="*/ 117 h 215"/>
              <a:gd name="T4" fmla="*/ 113 w 114"/>
              <a:gd name="T5" fmla="*/ 79 h 215"/>
              <a:gd name="T6" fmla="*/ 74 w 114"/>
              <a:gd name="T7" fmla="*/ 79 h 215"/>
              <a:gd name="T8" fmla="*/ 74 w 114"/>
              <a:gd name="T9" fmla="*/ 54 h 215"/>
              <a:gd name="T10" fmla="*/ 93 w 114"/>
              <a:gd name="T11" fmla="*/ 36 h 215"/>
              <a:gd name="T12" fmla="*/ 114 w 114"/>
              <a:gd name="T13" fmla="*/ 36 h 215"/>
              <a:gd name="T14" fmla="*/ 114 w 114"/>
              <a:gd name="T15" fmla="*/ 2 h 215"/>
              <a:gd name="T16" fmla="*/ 84 w 114"/>
              <a:gd name="T17" fmla="*/ 0 h 215"/>
              <a:gd name="T18" fmla="*/ 34 w 114"/>
              <a:gd name="T19" fmla="*/ 51 h 215"/>
              <a:gd name="T20" fmla="*/ 34 w 114"/>
              <a:gd name="T21" fmla="*/ 79 h 215"/>
              <a:gd name="T22" fmla="*/ 0 w 114"/>
              <a:gd name="T23" fmla="*/ 79 h 215"/>
              <a:gd name="T24" fmla="*/ 0 w 114"/>
              <a:gd name="T25" fmla="*/ 117 h 215"/>
              <a:gd name="T26" fmla="*/ 34 w 114"/>
              <a:gd name="T27" fmla="*/ 117 h 215"/>
              <a:gd name="T28" fmla="*/ 34 w 114"/>
              <a:gd name="T29" fmla="*/ 215 h 215"/>
              <a:gd name="T30" fmla="*/ 74 w 114"/>
              <a:gd name="T31" fmla="*/ 215 h 215"/>
              <a:gd name="T32" fmla="*/ 74 w 114"/>
              <a:gd name="T33" fmla="*/ 117 h 215"/>
              <a:gd name="T34" fmla="*/ 108 w 114"/>
              <a:gd name="T35" fmla="*/ 11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 h="215">
                <a:moveTo>
                  <a:pt x="108" y="117"/>
                </a:moveTo>
                <a:lnTo>
                  <a:pt x="108" y="117"/>
                </a:lnTo>
                <a:lnTo>
                  <a:pt x="113" y="79"/>
                </a:lnTo>
                <a:lnTo>
                  <a:pt x="74" y="79"/>
                </a:lnTo>
                <a:lnTo>
                  <a:pt x="74" y="54"/>
                </a:lnTo>
                <a:cubicBezTo>
                  <a:pt x="74" y="43"/>
                  <a:pt x="77" y="36"/>
                  <a:pt x="93" y="36"/>
                </a:cubicBezTo>
                <a:lnTo>
                  <a:pt x="114" y="36"/>
                </a:lnTo>
                <a:lnTo>
                  <a:pt x="114" y="2"/>
                </a:lnTo>
                <a:cubicBezTo>
                  <a:pt x="111" y="1"/>
                  <a:pt x="98" y="0"/>
                  <a:pt x="84" y="0"/>
                </a:cubicBezTo>
                <a:cubicBezTo>
                  <a:pt x="54" y="0"/>
                  <a:pt x="34" y="18"/>
                  <a:pt x="34" y="51"/>
                </a:cubicBezTo>
                <a:lnTo>
                  <a:pt x="34" y="79"/>
                </a:lnTo>
                <a:lnTo>
                  <a:pt x="0" y="79"/>
                </a:lnTo>
                <a:lnTo>
                  <a:pt x="0" y="117"/>
                </a:lnTo>
                <a:lnTo>
                  <a:pt x="34" y="117"/>
                </a:lnTo>
                <a:lnTo>
                  <a:pt x="34" y="215"/>
                </a:lnTo>
                <a:lnTo>
                  <a:pt x="74" y="215"/>
                </a:lnTo>
                <a:lnTo>
                  <a:pt x="74" y="117"/>
                </a:lnTo>
                <a:lnTo>
                  <a:pt x="108" y="11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7">
            <a:hlinkClick r:id="rId6"/>
            <a:extLst>
              <a:ext uri="{FF2B5EF4-FFF2-40B4-BE49-F238E27FC236}">
                <a16:creationId xmlns:a16="http://schemas.microsoft.com/office/drawing/2014/main" id="{05E1B2BC-7FD0-427E-A9FA-6040131C7A0C}"/>
              </a:ext>
            </a:extLst>
          </p:cNvPr>
          <p:cNvSpPr>
            <a:spLocks/>
          </p:cNvSpPr>
          <p:nvPr userDrawn="1"/>
        </p:nvSpPr>
        <p:spPr bwMode="auto">
          <a:xfrm>
            <a:off x="3299748" y="3291012"/>
            <a:ext cx="485775" cy="482601"/>
          </a:xfrm>
          <a:custGeom>
            <a:avLst/>
            <a:gdLst>
              <a:gd name="T0" fmla="*/ 380 w 380"/>
              <a:gd name="T1" fmla="*/ 184 h 369"/>
              <a:gd name="T2" fmla="*/ 380 w 380"/>
              <a:gd name="T3" fmla="*/ 184 h 369"/>
              <a:gd name="T4" fmla="*/ 190 w 380"/>
              <a:gd name="T5" fmla="*/ 369 h 369"/>
              <a:gd name="T6" fmla="*/ 0 w 380"/>
              <a:gd name="T7" fmla="*/ 184 h 369"/>
              <a:gd name="T8" fmla="*/ 190 w 380"/>
              <a:gd name="T9" fmla="*/ 0 h 369"/>
              <a:gd name="T10" fmla="*/ 380 w 380"/>
              <a:gd name="T11" fmla="*/ 184 h 369"/>
            </a:gdLst>
            <a:ahLst/>
            <a:cxnLst>
              <a:cxn ang="0">
                <a:pos x="T0" y="T1"/>
              </a:cxn>
              <a:cxn ang="0">
                <a:pos x="T2" y="T3"/>
              </a:cxn>
              <a:cxn ang="0">
                <a:pos x="T4" y="T5"/>
              </a:cxn>
              <a:cxn ang="0">
                <a:pos x="T6" y="T7"/>
              </a:cxn>
              <a:cxn ang="0">
                <a:pos x="T8" y="T9"/>
              </a:cxn>
              <a:cxn ang="0">
                <a:pos x="T10" y="T11"/>
              </a:cxn>
            </a:cxnLst>
            <a:rect l="0" t="0" r="r" b="b"/>
            <a:pathLst>
              <a:path w="380" h="369">
                <a:moveTo>
                  <a:pt x="380" y="184"/>
                </a:moveTo>
                <a:lnTo>
                  <a:pt x="380" y="184"/>
                </a:lnTo>
                <a:cubicBezTo>
                  <a:pt x="380" y="286"/>
                  <a:pt x="295" y="369"/>
                  <a:pt x="190" y="369"/>
                </a:cubicBezTo>
                <a:cubicBezTo>
                  <a:pt x="85" y="369"/>
                  <a:pt x="0" y="286"/>
                  <a:pt x="0" y="184"/>
                </a:cubicBezTo>
                <a:cubicBezTo>
                  <a:pt x="0" y="82"/>
                  <a:pt x="85" y="0"/>
                  <a:pt x="190" y="0"/>
                </a:cubicBezTo>
                <a:cubicBezTo>
                  <a:pt x="295" y="0"/>
                  <a:pt x="380" y="82"/>
                  <a:pt x="380" y="184"/>
                </a:cubicBezTo>
                <a:close/>
              </a:path>
            </a:pathLst>
          </a:custGeom>
          <a:noFill/>
          <a:ln w="19050">
            <a:solidFill>
              <a:srgbClr val="FF5D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8">
            <a:extLst>
              <a:ext uri="{FF2B5EF4-FFF2-40B4-BE49-F238E27FC236}">
                <a16:creationId xmlns:a16="http://schemas.microsoft.com/office/drawing/2014/main" id="{CFC45E70-4761-42B1-9662-08BD3ED719A4}"/>
              </a:ext>
            </a:extLst>
          </p:cNvPr>
          <p:cNvSpPr>
            <a:spLocks noEditPoints="1"/>
          </p:cNvSpPr>
          <p:nvPr userDrawn="1"/>
        </p:nvSpPr>
        <p:spPr bwMode="auto">
          <a:xfrm>
            <a:off x="3431511" y="3400550"/>
            <a:ext cx="53975" cy="227013"/>
          </a:xfrm>
          <a:custGeom>
            <a:avLst/>
            <a:gdLst>
              <a:gd name="T0" fmla="*/ 3 w 43"/>
              <a:gd name="T1" fmla="*/ 58 h 174"/>
              <a:gd name="T2" fmla="*/ 3 w 43"/>
              <a:gd name="T3" fmla="*/ 58 h 174"/>
              <a:gd name="T4" fmla="*/ 40 w 43"/>
              <a:gd name="T5" fmla="*/ 58 h 174"/>
              <a:gd name="T6" fmla="*/ 40 w 43"/>
              <a:gd name="T7" fmla="*/ 174 h 174"/>
              <a:gd name="T8" fmla="*/ 3 w 43"/>
              <a:gd name="T9" fmla="*/ 174 h 174"/>
              <a:gd name="T10" fmla="*/ 3 w 43"/>
              <a:gd name="T11" fmla="*/ 58 h 174"/>
              <a:gd name="T12" fmla="*/ 21 w 43"/>
              <a:gd name="T13" fmla="*/ 0 h 174"/>
              <a:gd name="T14" fmla="*/ 21 w 43"/>
              <a:gd name="T15" fmla="*/ 0 h 174"/>
              <a:gd name="T16" fmla="*/ 43 w 43"/>
              <a:gd name="T17" fmla="*/ 21 h 174"/>
              <a:gd name="T18" fmla="*/ 21 w 43"/>
              <a:gd name="T19" fmla="*/ 42 h 174"/>
              <a:gd name="T20" fmla="*/ 0 w 43"/>
              <a:gd name="T21" fmla="*/ 21 h 174"/>
              <a:gd name="T22" fmla="*/ 21 w 43"/>
              <a:gd name="T2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174">
                <a:moveTo>
                  <a:pt x="3" y="58"/>
                </a:moveTo>
                <a:lnTo>
                  <a:pt x="3" y="58"/>
                </a:lnTo>
                <a:lnTo>
                  <a:pt x="40" y="58"/>
                </a:lnTo>
                <a:lnTo>
                  <a:pt x="40" y="174"/>
                </a:lnTo>
                <a:lnTo>
                  <a:pt x="3" y="174"/>
                </a:lnTo>
                <a:lnTo>
                  <a:pt x="3" y="58"/>
                </a:lnTo>
                <a:close/>
                <a:moveTo>
                  <a:pt x="21" y="0"/>
                </a:moveTo>
                <a:lnTo>
                  <a:pt x="21" y="0"/>
                </a:lnTo>
                <a:cubicBezTo>
                  <a:pt x="33" y="0"/>
                  <a:pt x="43" y="10"/>
                  <a:pt x="43" y="21"/>
                </a:cubicBezTo>
                <a:cubicBezTo>
                  <a:pt x="43" y="33"/>
                  <a:pt x="33" y="42"/>
                  <a:pt x="21" y="42"/>
                </a:cubicBezTo>
                <a:cubicBezTo>
                  <a:pt x="10" y="42"/>
                  <a:pt x="0" y="33"/>
                  <a:pt x="0" y="21"/>
                </a:cubicBezTo>
                <a:cubicBezTo>
                  <a:pt x="0" y="10"/>
                  <a:pt x="10" y="0"/>
                  <a:pt x="21"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9">
            <a:extLst>
              <a:ext uri="{FF2B5EF4-FFF2-40B4-BE49-F238E27FC236}">
                <a16:creationId xmlns:a16="http://schemas.microsoft.com/office/drawing/2014/main" id="{E22A03F0-7CE5-4A83-BA0E-31020DDDA0FA}"/>
              </a:ext>
            </a:extLst>
          </p:cNvPr>
          <p:cNvSpPr>
            <a:spLocks/>
          </p:cNvSpPr>
          <p:nvPr userDrawn="1"/>
        </p:nvSpPr>
        <p:spPr bwMode="auto">
          <a:xfrm>
            <a:off x="3510886" y="3473575"/>
            <a:ext cx="149225" cy="153988"/>
          </a:xfrm>
          <a:custGeom>
            <a:avLst/>
            <a:gdLst>
              <a:gd name="T0" fmla="*/ 0 w 116"/>
              <a:gd name="T1" fmla="*/ 3 h 119"/>
              <a:gd name="T2" fmla="*/ 0 w 116"/>
              <a:gd name="T3" fmla="*/ 3 h 119"/>
              <a:gd name="T4" fmla="*/ 36 w 116"/>
              <a:gd name="T5" fmla="*/ 3 h 119"/>
              <a:gd name="T6" fmla="*/ 36 w 116"/>
              <a:gd name="T7" fmla="*/ 19 h 119"/>
              <a:gd name="T8" fmla="*/ 36 w 116"/>
              <a:gd name="T9" fmla="*/ 19 h 119"/>
              <a:gd name="T10" fmla="*/ 72 w 116"/>
              <a:gd name="T11" fmla="*/ 0 h 119"/>
              <a:gd name="T12" fmla="*/ 116 w 116"/>
              <a:gd name="T13" fmla="*/ 55 h 119"/>
              <a:gd name="T14" fmla="*/ 116 w 116"/>
              <a:gd name="T15" fmla="*/ 119 h 119"/>
              <a:gd name="T16" fmla="*/ 79 w 116"/>
              <a:gd name="T17" fmla="*/ 119 h 119"/>
              <a:gd name="T18" fmla="*/ 79 w 116"/>
              <a:gd name="T19" fmla="*/ 63 h 119"/>
              <a:gd name="T20" fmla="*/ 60 w 116"/>
              <a:gd name="T21" fmla="*/ 32 h 119"/>
              <a:gd name="T22" fmla="*/ 37 w 116"/>
              <a:gd name="T23" fmla="*/ 62 h 119"/>
              <a:gd name="T24" fmla="*/ 37 w 116"/>
              <a:gd name="T25" fmla="*/ 119 h 119"/>
              <a:gd name="T26" fmla="*/ 0 w 116"/>
              <a:gd name="T27" fmla="*/ 119 h 119"/>
              <a:gd name="T28" fmla="*/ 0 w 116"/>
              <a:gd name="T29" fmla="*/ 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19">
                <a:moveTo>
                  <a:pt x="0" y="3"/>
                </a:moveTo>
                <a:lnTo>
                  <a:pt x="0" y="3"/>
                </a:lnTo>
                <a:lnTo>
                  <a:pt x="36" y="3"/>
                </a:lnTo>
                <a:lnTo>
                  <a:pt x="36" y="19"/>
                </a:lnTo>
                <a:lnTo>
                  <a:pt x="36" y="19"/>
                </a:lnTo>
                <a:cubicBezTo>
                  <a:pt x="41" y="10"/>
                  <a:pt x="54" y="0"/>
                  <a:pt x="72" y="0"/>
                </a:cubicBezTo>
                <a:cubicBezTo>
                  <a:pt x="109" y="0"/>
                  <a:pt x="116" y="24"/>
                  <a:pt x="116" y="55"/>
                </a:cubicBezTo>
                <a:lnTo>
                  <a:pt x="116" y="119"/>
                </a:lnTo>
                <a:lnTo>
                  <a:pt x="79" y="119"/>
                </a:lnTo>
                <a:lnTo>
                  <a:pt x="79" y="63"/>
                </a:lnTo>
                <a:cubicBezTo>
                  <a:pt x="79" y="49"/>
                  <a:pt x="79" y="32"/>
                  <a:pt x="60" y="32"/>
                </a:cubicBezTo>
                <a:cubicBezTo>
                  <a:pt x="40" y="32"/>
                  <a:pt x="37" y="47"/>
                  <a:pt x="37" y="62"/>
                </a:cubicBezTo>
                <a:lnTo>
                  <a:pt x="37" y="119"/>
                </a:lnTo>
                <a:lnTo>
                  <a:pt x="0" y="119"/>
                </a:lnTo>
                <a:lnTo>
                  <a:pt x="0" y="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0">
            <a:hlinkClick r:id="rId7"/>
            <a:extLst>
              <a:ext uri="{FF2B5EF4-FFF2-40B4-BE49-F238E27FC236}">
                <a16:creationId xmlns:a16="http://schemas.microsoft.com/office/drawing/2014/main" id="{A947692D-43CE-42D0-84E4-8E88E30067AA}"/>
              </a:ext>
            </a:extLst>
          </p:cNvPr>
          <p:cNvSpPr>
            <a:spLocks/>
          </p:cNvSpPr>
          <p:nvPr userDrawn="1"/>
        </p:nvSpPr>
        <p:spPr bwMode="auto">
          <a:xfrm>
            <a:off x="2629823" y="3291012"/>
            <a:ext cx="485775" cy="482601"/>
          </a:xfrm>
          <a:custGeom>
            <a:avLst/>
            <a:gdLst>
              <a:gd name="T0" fmla="*/ 380 w 380"/>
              <a:gd name="T1" fmla="*/ 184 h 369"/>
              <a:gd name="T2" fmla="*/ 380 w 380"/>
              <a:gd name="T3" fmla="*/ 184 h 369"/>
              <a:gd name="T4" fmla="*/ 190 w 380"/>
              <a:gd name="T5" fmla="*/ 369 h 369"/>
              <a:gd name="T6" fmla="*/ 0 w 380"/>
              <a:gd name="T7" fmla="*/ 184 h 369"/>
              <a:gd name="T8" fmla="*/ 190 w 380"/>
              <a:gd name="T9" fmla="*/ 0 h 369"/>
              <a:gd name="T10" fmla="*/ 380 w 380"/>
              <a:gd name="T11" fmla="*/ 184 h 369"/>
            </a:gdLst>
            <a:ahLst/>
            <a:cxnLst>
              <a:cxn ang="0">
                <a:pos x="T0" y="T1"/>
              </a:cxn>
              <a:cxn ang="0">
                <a:pos x="T2" y="T3"/>
              </a:cxn>
              <a:cxn ang="0">
                <a:pos x="T4" y="T5"/>
              </a:cxn>
              <a:cxn ang="0">
                <a:pos x="T6" y="T7"/>
              </a:cxn>
              <a:cxn ang="0">
                <a:pos x="T8" y="T9"/>
              </a:cxn>
              <a:cxn ang="0">
                <a:pos x="T10" y="T11"/>
              </a:cxn>
            </a:cxnLst>
            <a:rect l="0" t="0" r="r" b="b"/>
            <a:pathLst>
              <a:path w="380" h="369">
                <a:moveTo>
                  <a:pt x="380" y="184"/>
                </a:moveTo>
                <a:lnTo>
                  <a:pt x="380" y="184"/>
                </a:lnTo>
                <a:cubicBezTo>
                  <a:pt x="380" y="286"/>
                  <a:pt x="294" y="369"/>
                  <a:pt x="190" y="369"/>
                </a:cubicBezTo>
                <a:cubicBezTo>
                  <a:pt x="85" y="369"/>
                  <a:pt x="0" y="286"/>
                  <a:pt x="0" y="184"/>
                </a:cubicBezTo>
                <a:cubicBezTo>
                  <a:pt x="0" y="82"/>
                  <a:pt x="85" y="0"/>
                  <a:pt x="190" y="0"/>
                </a:cubicBezTo>
                <a:cubicBezTo>
                  <a:pt x="294" y="0"/>
                  <a:pt x="380" y="82"/>
                  <a:pt x="380" y="184"/>
                </a:cubicBezTo>
                <a:close/>
              </a:path>
            </a:pathLst>
          </a:custGeom>
          <a:noFill/>
          <a:ln w="19050">
            <a:solidFill>
              <a:srgbClr val="FF5D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4BC4D420-B4AB-4435-AAE6-D85F1A7D7F7C}"/>
              </a:ext>
            </a:extLst>
          </p:cNvPr>
          <p:cNvSpPr>
            <a:spLocks/>
          </p:cNvSpPr>
          <p:nvPr userDrawn="1"/>
        </p:nvSpPr>
        <p:spPr bwMode="auto">
          <a:xfrm>
            <a:off x="2745711" y="3422775"/>
            <a:ext cx="277813" cy="223838"/>
          </a:xfrm>
          <a:custGeom>
            <a:avLst/>
            <a:gdLst>
              <a:gd name="T0" fmla="*/ 217 w 217"/>
              <a:gd name="T1" fmla="*/ 20 h 171"/>
              <a:gd name="T2" fmla="*/ 217 w 217"/>
              <a:gd name="T3" fmla="*/ 20 h 171"/>
              <a:gd name="T4" fmla="*/ 191 w 217"/>
              <a:gd name="T5" fmla="*/ 27 h 171"/>
              <a:gd name="T6" fmla="*/ 211 w 217"/>
              <a:gd name="T7" fmla="*/ 3 h 171"/>
              <a:gd name="T8" fmla="*/ 183 w 217"/>
              <a:gd name="T9" fmla="*/ 14 h 171"/>
              <a:gd name="T10" fmla="*/ 150 w 217"/>
              <a:gd name="T11" fmla="*/ 0 h 171"/>
              <a:gd name="T12" fmla="*/ 106 w 217"/>
              <a:gd name="T13" fmla="*/ 43 h 171"/>
              <a:gd name="T14" fmla="*/ 107 w 217"/>
              <a:gd name="T15" fmla="*/ 53 h 171"/>
              <a:gd name="T16" fmla="*/ 16 w 217"/>
              <a:gd name="T17" fmla="*/ 8 h 171"/>
              <a:gd name="T18" fmla="*/ 10 w 217"/>
              <a:gd name="T19" fmla="*/ 30 h 171"/>
              <a:gd name="T20" fmla="*/ 29 w 217"/>
              <a:gd name="T21" fmla="*/ 66 h 171"/>
              <a:gd name="T22" fmla="*/ 9 w 217"/>
              <a:gd name="T23" fmla="*/ 60 h 171"/>
              <a:gd name="T24" fmla="*/ 9 w 217"/>
              <a:gd name="T25" fmla="*/ 61 h 171"/>
              <a:gd name="T26" fmla="*/ 45 w 217"/>
              <a:gd name="T27" fmla="*/ 103 h 171"/>
              <a:gd name="T28" fmla="*/ 33 w 217"/>
              <a:gd name="T29" fmla="*/ 105 h 171"/>
              <a:gd name="T30" fmla="*/ 25 w 217"/>
              <a:gd name="T31" fmla="*/ 104 h 171"/>
              <a:gd name="T32" fmla="*/ 66 w 217"/>
              <a:gd name="T33" fmla="*/ 134 h 171"/>
              <a:gd name="T34" fmla="*/ 11 w 217"/>
              <a:gd name="T35" fmla="*/ 152 h 171"/>
              <a:gd name="T36" fmla="*/ 0 w 217"/>
              <a:gd name="T37" fmla="*/ 152 h 171"/>
              <a:gd name="T38" fmla="*/ 69 w 217"/>
              <a:gd name="T39" fmla="*/ 171 h 171"/>
              <a:gd name="T40" fmla="*/ 195 w 217"/>
              <a:gd name="T41" fmla="*/ 48 h 171"/>
              <a:gd name="T42" fmla="*/ 195 w 217"/>
              <a:gd name="T43" fmla="*/ 43 h 171"/>
              <a:gd name="T44" fmla="*/ 217 w 217"/>
              <a:gd name="T45" fmla="*/ 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7" h="171">
                <a:moveTo>
                  <a:pt x="217" y="20"/>
                </a:moveTo>
                <a:lnTo>
                  <a:pt x="217" y="20"/>
                </a:lnTo>
                <a:cubicBezTo>
                  <a:pt x="209" y="24"/>
                  <a:pt x="200" y="26"/>
                  <a:pt x="191" y="27"/>
                </a:cubicBezTo>
                <a:cubicBezTo>
                  <a:pt x="200" y="22"/>
                  <a:pt x="208" y="13"/>
                  <a:pt x="211" y="3"/>
                </a:cubicBezTo>
                <a:cubicBezTo>
                  <a:pt x="202" y="8"/>
                  <a:pt x="193" y="12"/>
                  <a:pt x="183" y="14"/>
                </a:cubicBezTo>
                <a:cubicBezTo>
                  <a:pt x="175" y="5"/>
                  <a:pt x="163" y="0"/>
                  <a:pt x="150" y="0"/>
                </a:cubicBezTo>
                <a:cubicBezTo>
                  <a:pt x="126" y="0"/>
                  <a:pt x="106" y="19"/>
                  <a:pt x="106" y="43"/>
                </a:cubicBezTo>
                <a:cubicBezTo>
                  <a:pt x="106" y="47"/>
                  <a:pt x="106" y="50"/>
                  <a:pt x="107" y="53"/>
                </a:cubicBezTo>
                <a:cubicBezTo>
                  <a:pt x="70" y="51"/>
                  <a:pt x="37" y="34"/>
                  <a:pt x="16" y="8"/>
                </a:cubicBezTo>
                <a:cubicBezTo>
                  <a:pt x="12" y="14"/>
                  <a:pt x="10" y="22"/>
                  <a:pt x="10" y="30"/>
                </a:cubicBezTo>
                <a:cubicBezTo>
                  <a:pt x="10" y="45"/>
                  <a:pt x="17" y="58"/>
                  <a:pt x="29" y="66"/>
                </a:cubicBezTo>
                <a:cubicBezTo>
                  <a:pt x="22" y="65"/>
                  <a:pt x="15" y="63"/>
                  <a:pt x="9" y="60"/>
                </a:cubicBezTo>
                <a:lnTo>
                  <a:pt x="9" y="61"/>
                </a:lnTo>
                <a:cubicBezTo>
                  <a:pt x="9" y="82"/>
                  <a:pt x="24" y="99"/>
                  <a:pt x="45" y="103"/>
                </a:cubicBezTo>
                <a:cubicBezTo>
                  <a:pt x="41" y="104"/>
                  <a:pt x="37" y="105"/>
                  <a:pt x="33" y="105"/>
                </a:cubicBezTo>
                <a:cubicBezTo>
                  <a:pt x="30" y="105"/>
                  <a:pt x="27" y="104"/>
                  <a:pt x="25" y="104"/>
                </a:cubicBezTo>
                <a:cubicBezTo>
                  <a:pt x="30" y="121"/>
                  <a:pt x="47" y="133"/>
                  <a:pt x="66" y="134"/>
                </a:cubicBezTo>
                <a:cubicBezTo>
                  <a:pt x="51" y="145"/>
                  <a:pt x="32" y="152"/>
                  <a:pt x="11" y="152"/>
                </a:cubicBezTo>
                <a:cubicBezTo>
                  <a:pt x="7" y="152"/>
                  <a:pt x="4" y="152"/>
                  <a:pt x="0" y="152"/>
                </a:cubicBezTo>
                <a:cubicBezTo>
                  <a:pt x="20" y="164"/>
                  <a:pt x="43" y="171"/>
                  <a:pt x="69" y="171"/>
                </a:cubicBezTo>
                <a:cubicBezTo>
                  <a:pt x="150" y="171"/>
                  <a:pt x="195" y="105"/>
                  <a:pt x="195" y="48"/>
                </a:cubicBezTo>
                <a:cubicBezTo>
                  <a:pt x="195" y="46"/>
                  <a:pt x="195" y="44"/>
                  <a:pt x="195" y="43"/>
                </a:cubicBezTo>
                <a:cubicBezTo>
                  <a:pt x="203" y="36"/>
                  <a:pt x="211" y="29"/>
                  <a:pt x="217" y="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2">
            <a:hlinkClick r:id="rId8"/>
            <a:extLst>
              <a:ext uri="{FF2B5EF4-FFF2-40B4-BE49-F238E27FC236}">
                <a16:creationId xmlns:a16="http://schemas.microsoft.com/office/drawing/2014/main" id="{10263397-B221-4882-8561-AE7AB55FBC19}"/>
              </a:ext>
            </a:extLst>
          </p:cNvPr>
          <p:cNvSpPr>
            <a:spLocks/>
          </p:cNvSpPr>
          <p:nvPr userDrawn="1"/>
        </p:nvSpPr>
        <p:spPr bwMode="auto">
          <a:xfrm>
            <a:off x="4638011" y="3291012"/>
            <a:ext cx="485775" cy="482601"/>
          </a:xfrm>
          <a:custGeom>
            <a:avLst/>
            <a:gdLst>
              <a:gd name="T0" fmla="*/ 380 w 380"/>
              <a:gd name="T1" fmla="*/ 184 h 369"/>
              <a:gd name="T2" fmla="*/ 380 w 380"/>
              <a:gd name="T3" fmla="*/ 184 h 369"/>
              <a:gd name="T4" fmla="*/ 190 w 380"/>
              <a:gd name="T5" fmla="*/ 369 h 369"/>
              <a:gd name="T6" fmla="*/ 0 w 380"/>
              <a:gd name="T7" fmla="*/ 184 h 369"/>
              <a:gd name="T8" fmla="*/ 190 w 380"/>
              <a:gd name="T9" fmla="*/ 0 h 369"/>
              <a:gd name="T10" fmla="*/ 380 w 380"/>
              <a:gd name="T11" fmla="*/ 184 h 369"/>
            </a:gdLst>
            <a:ahLst/>
            <a:cxnLst>
              <a:cxn ang="0">
                <a:pos x="T0" y="T1"/>
              </a:cxn>
              <a:cxn ang="0">
                <a:pos x="T2" y="T3"/>
              </a:cxn>
              <a:cxn ang="0">
                <a:pos x="T4" y="T5"/>
              </a:cxn>
              <a:cxn ang="0">
                <a:pos x="T6" y="T7"/>
              </a:cxn>
              <a:cxn ang="0">
                <a:pos x="T8" y="T9"/>
              </a:cxn>
              <a:cxn ang="0">
                <a:pos x="T10" y="T11"/>
              </a:cxn>
            </a:cxnLst>
            <a:rect l="0" t="0" r="r" b="b"/>
            <a:pathLst>
              <a:path w="380" h="369">
                <a:moveTo>
                  <a:pt x="380" y="184"/>
                </a:moveTo>
                <a:lnTo>
                  <a:pt x="380" y="184"/>
                </a:lnTo>
                <a:cubicBezTo>
                  <a:pt x="380" y="286"/>
                  <a:pt x="295" y="369"/>
                  <a:pt x="190" y="369"/>
                </a:cubicBezTo>
                <a:cubicBezTo>
                  <a:pt x="85" y="369"/>
                  <a:pt x="0" y="286"/>
                  <a:pt x="0" y="184"/>
                </a:cubicBezTo>
                <a:cubicBezTo>
                  <a:pt x="0" y="82"/>
                  <a:pt x="85" y="0"/>
                  <a:pt x="190" y="0"/>
                </a:cubicBezTo>
                <a:cubicBezTo>
                  <a:pt x="295" y="0"/>
                  <a:pt x="380" y="82"/>
                  <a:pt x="380" y="184"/>
                </a:cubicBezTo>
                <a:close/>
              </a:path>
            </a:pathLst>
          </a:custGeom>
          <a:noFill/>
          <a:ln w="19050">
            <a:solidFill>
              <a:srgbClr val="FF5D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C2D2B597-5DC0-480D-B1D7-763BE7221DC9}"/>
              </a:ext>
            </a:extLst>
          </p:cNvPr>
          <p:cNvSpPr>
            <a:spLocks noEditPoints="1"/>
          </p:cNvSpPr>
          <p:nvPr userDrawn="1"/>
        </p:nvSpPr>
        <p:spPr bwMode="auto">
          <a:xfrm>
            <a:off x="4744373" y="3391025"/>
            <a:ext cx="282575" cy="280988"/>
          </a:xfrm>
          <a:custGeom>
            <a:avLst/>
            <a:gdLst>
              <a:gd name="T0" fmla="*/ 111 w 221"/>
              <a:gd name="T1" fmla="*/ 19 h 216"/>
              <a:gd name="T2" fmla="*/ 111 w 221"/>
              <a:gd name="T3" fmla="*/ 19 h 216"/>
              <a:gd name="T4" fmla="*/ 155 w 221"/>
              <a:gd name="T5" fmla="*/ 20 h 216"/>
              <a:gd name="T6" fmla="*/ 176 w 221"/>
              <a:gd name="T7" fmla="*/ 24 h 216"/>
              <a:gd name="T8" fmla="*/ 189 w 221"/>
              <a:gd name="T9" fmla="*/ 32 h 216"/>
              <a:gd name="T10" fmla="*/ 197 w 221"/>
              <a:gd name="T11" fmla="*/ 44 h 216"/>
              <a:gd name="T12" fmla="*/ 201 w 221"/>
              <a:gd name="T13" fmla="*/ 64 h 216"/>
              <a:gd name="T14" fmla="*/ 201 w 221"/>
              <a:gd name="T15" fmla="*/ 108 h 216"/>
              <a:gd name="T16" fmla="*/ 201 w 221"/>
              <a:gd name="T17" fmla="*/ 151 h 216"/>
              <a:gd name="T18" fmla="*/ 197 w 221"/>
              <a:gd name="T19" fmla="*/ 171 h 216"/>
              <a:gd name="T20" fmla="*/ 189 w 221"/>
              <a:gd name="T21" fmla="*/ 184 h 216"/>
              <a:gd name="T22" fmla="*/ 176 w 221"/>
              <a:gd name="T23" fmla="*/ 192 h 216"/>
              <a:gd name="T24" fmla="*/ 155 w 221"/>
              <a:gd name="T25" fmla="*/ 196 h 216"/>
              <a:gd name="T26" fmla="*/ 111 w 221"/>
              <a:gd name="T27" fmla="*/ 196 h 216"/>
              <a:gd name="T28" fmla="*/ 66 w 221"/>
              <a:gd name="T29" fmla="*/ 196 h 216"/>
              <a:gd name="T30" fmla="*/ 45 w 221"/>
              <a:gd name="T31" fmla="*/ 192 h 216"/>
              <a:gd name="T32" fmla="*/ 32 w 221"/>
              <a:gd name="T33" fmla="*/ 184 h 216"/>
              <a:gd name="T34" fmla="*/ 24 w 221"/>
              <a:gd name="T35" fmla="*/ 171 h 216"/>
              <a:gd name="T36" fmla="*/ 20 w 221"/>
              <a:gd name="T37" fmla="*/ 151 h 216"/>
              <a:gd name="T38" fmla="*/ 20 w 221"/>
              <a:gd name="T39" fmla="*/ 108 h 216"/>
              <a:gd name="T40" fmla="*/ 20 w 221"/>
              <a:gd name="T41" fmla="*/ 64 h 216"/>
              <a:gd name="T42" fmla="*/ 24 w 221"/>
              <a:gd name="T43" fmla="*/ 44 h 216"/>
              <a:gd name="T44" fmla="*/ 32 w 221"/>
              <a:gd name="T45" fmla="*/ 32 h 216"/>
              <a:gd name="T46" fmla="*/ 45 w 221"/>
              <a:gd name="T47" fmla="*/ 24 h 216"/>
              <a:gd name="T48" fmla="*/ 66 w 221"/>
              <a:gd name="T49" fmla="*/ 20 h 216"/>
              <a:gd name="T50" fmla="*/ 111 w 221"/>
              <a:gd name="T51" fmla="*/ 19 h 216"/>
              <a:gd name="T52" fmla="*/ 111 w 221"/>
              <a:gd name="T53" fmla="*/ 0 h 216"/>
              <a:gd name="T54" fmla="*/ 111 w 221"/>
              <a:gd name="T55" fmla="*/ 0 h 216"/>
              <a:gd name="T56" fmla="*/ 65 w 221"/>
              <a:gd name="T57" fmla="*/ 1 h 216"/>
              <a:gd name="T58" fmla="*/ 38 w 221"/>
              <a:gd name="T59" fmla="*/ 6 h 216"/>
              <a:gd name="T60" fmla="*/ 18 w 221"/>
              <a:gd name="T61" fmla="*/ 18 h 216"/>
              <a:gd name="T62" fmla="*/ 5 w 221"/>
              <a:gd name="T63" fmla="*/ 37 h 216"/>
              <a:gd name="T64" fmla="*/ 0 w 221"/>
              <a:gd name="T65" fmla="*/ 63 h 216"/>
              <a:gd name="T66" fmla="*/ 0 w 221"/>
              <a:gd name="T67" fmla="*/ 108 h 216"/>
              <a:gd name="T68" fmla="*/ 0 w 221"/>
              <a:gd name="T69" fmla="*/ 152 h 216"/>
              <a:gd name="T70" fmla="*/ 5 w 221"/>
              <a:gd name="T71" fmla="*/ 178 h 216"/>
              <a:gd name="T72" fmla="*/ 18 w 221"/>
              <a:gd name="T73" fmla="*/ 198 h 216"/>
              <a:gd name="T74" fmla="*/ 38 w 221"/>
              <a:gd name="T75" fmla="*/ 210 h 216"/>
              <a:gd name="T76" fmla="*/ 65 w 221"/>
              <a:gd name="T77" fmla="*/ 215 h 216"/>
              <a:gd name="T78" fmla="*/ 111 w 221"/>
              <a:gd name="T79" fmla="*/ 216 h 216"/>
              <a:gd name="T80" fmla="*/ 156 w 221"/>
              <a:gd name="T81" fmla="*/ 215 h 216"/>
              <a:gd name="T82" fmla="*/ 183 w 221"/>
              <a:gd name="T83" fmla="*/ 210 h 216"/>
              <a:gd name="T84" fmla="*/ 203 w 221"/>
              <a:gd name="T85" fmla="*/ 198 h 216"/>
              <a:gd name="T86" fmla="*/ 216 w 221"/>
              <a:gd name="T87" fmla="*/ 178 h 216"/>
              <a:gd name="T88" fmla="*/ 221 w 221"/>
              <a:gd name="T89" fmla="*/ 152 h 216"/>
              <a:gd name="T90" fmla="*/ 221 w 221"/>
              <a:gd name="T91" fmla="*/ 108 h 216"/>
              <a:gd name="T92" fmla="*/ 221 w 221"/>
              <a:gd name="T93" fmla="*/ 63 h 216"/>
              <a:gd name="T94" fmla="*/ 216 w 221"/>
              <a:gd name="T95" fmla="*/ 37 h 216"/>
              <a:gd name="T96" fmla="*/ 203 w 221"/>
              <a:gd name="T97" fmla="*/ 18 h 216"/>
              <a:gd name="T98" fmla="*/ 183 w 221"/>
              <a:gd name="T99" fmla="*/ 6 h 216"/>
              <a:gd name="T100" fmla="*/ 156 w 221"/>
              <a:gd name="T101" fmla="*/ 1 h 216"/>
              <a:gd name="T102" fmla="*/ 111 w 221"/>
              <a:gd name="T10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1" h="216">
                <a:moveTo>
                  <a:pt x="111" y="19"/>
                </a:moveTo>
                <a:lnTo>
                  <a:pt x="111" y="19"/>
                </a:lnTo>
                <a:cubicBezTo>
                  <a:pt x="140" y="19"/>
                  <a:pt x="144" y="19"/>
                  <a:pt x="155" y="20"/>
                </a:cubicBezTo>
                <a:cubicBezTo>
                  <a:pt x="166" y="20"/>
                  <a:pt x="172" y="22"/>
                  <a:pt x="176" y="24"/>
                </a:cubicBezTo>
                <a:cubicBezTo>
                  <a:pt x="181" y="26"/>
                  <a:pt x="185" y="28"/>
                  <a:pt x="189" y="32"/>
                </a:cubicBezTo>
                <a:cubicBezTo>
                  <a:pt x="193" y="35"/>
                  <a:pt x="195" y="39"/>
                  <a:pt x="197" y="44"/>
                </a:cubicBezTo>
                <a:cubicBezTo>
                  <a:pt x="198" y="48"/>
                  <a:pt x="200" y="54"/>
                  <a:pt x="201" y="64"/>
                </a:cubicBezTo>
                <a:cubicBezTo>
                  <a:pt x="201" y="76"/>
                  <a:pt x="201" y="79"/>
                  <a:pt x="201" y="108"/>
                </a:cubicBezTo>
                <a:cubicBezTo>
                  <a:pt x="201" y="137"/>
                  <a:pt x="201" y="140"/>
                  <a:pt x="201" y="151"/>
                </a:cubicBezTo>
                <a:cubicBezTo>
                  <a:pt x="200" y="162"/>
                  <a:pt x="198" y="168"/>
                  <a:pt x="197" y="171"/>
                </a:cubicBezTo>
                <a:cubicBezTo>
                  <a:pt x="195" y="176"/>
                  <a:pt x="193" y="180"/>
                  <a:pt x="189" y="184"/>
                </a:cubicBezTo>
                <a:cubicBezTo>
                  <a:pt x="185" y="188"/>
                  <a:pt x="181" y="190"/>
                  <a:pt x="176" y="192"/>
                </a:cubicBezTo>
                <a:cubicBezTo>
                  <a:pt x="172" y="193"/>
                  <a:pt x="166" y="195"/>
                  <a:pt x="155" y="196"/>
                </a:cubicBezTo>
                <a:cubicBezTo>
                  <a:pt x="144" y="196"/>
                  <a:pt x="140" y="196"/>
                  <a:pt x="111" y="196"/>
                </a:cubicBezTo>
                <a:cubicBezTo>
                  <a:pt x="81" y="196"/>
                  <a:pt x="77" y="196"/>
                  <a:pt x="66" y="196"/>
                </a:cubicBezTo>
                <a:cubicBezTo>
                  <a:pt x="55" y="195"/>
                  <a:pt x="49" y="193"/>
                  <a:pt x="45" y="192"/>
                </a:cubicBezTo>
                <a:cubicBezTo>
                  <a:pt x="40" y="190"/>
                  <a:pt x="36" y="188"/>
                  <a:pt x="32" y="184"/>
                </a:cubicBezTo>
                <a:cubicBezTo>
                  <a:pt x="28" y="180"/>
                  <a:pt x="26" y="176"/>
                  <a:pt x="24" y="171"/>
                </a:cubicBezTo>
                <a:cubicBezTo>
                  <a:pt x="23" y="168"/>
                  <a:pt x="21" y="162"/>
                  <a:pt x="20" y="151"/>
                </a:cubicBezTo>
                <a:cubicBezTo>
                  <a:pt x="20" y="140"/>
                  <a:pt x="20" y="137"/>
                  <a:pt x="20" y="108"/>
                </a:cubicBezTo>
                <a:cubicBezTo>
                  <a:pt x="20" y="79"/>
                  <a:pt x="20" y="76"/>
                  <a:pt x="20" y="64"/>
                </a:cubicBezTo>
                <a:cubicBezTo>
                  <a:pt x="21" y="54"/>
                  <a:pt x="23" y="48"/>
                  <a:pt x="24" y="44"/>
                </a:cubicBezTo>
                <a:cubicBezTo>
                  <a:pt x="26" y="39"/>
                  <a:pt x="28" y="35"/>
                  <a:pt x="32" y="32"/>
                </a:cubicBezTo>
                <a:cubicBezTo>
                  <a:pt x="36" y="28"/>
                  <a:pt x="40" y="26"/>
                  <a:pt x="45" y="24"/>
                </a:cubicBezTo>
                <a:cubicBezTo>
                  <a:pt x="49" y="22"/>
                  <a:pt x="55" y="20"/>
                  <a:pt x="66" y="20"/>
                </a:cubicBezTo>
                <a:cubicBezTo>
                  <a:pt x="77" y="19"/>
                  <a:pt x="81" y="19"/>
                  <a:pt x="111" y="19"/>
                </a:cubicBezTo>
                <a:close/>
                <a:moveTo>
                  <a:pt x="111" y="0"/>
                </a:moveTo>
                <a:lnTo>
                  <a:pt x="111" y="0"/>
                </a:lnTo>
                <a:cubicBezTo>
                  <a:pt x="80" y="0"/>
                  <a:pt x="77" y="0"/>
                  <a:pt x="65" y="1"/>
                </a:cubicBezTo>
                <a:cubicBezTo>
                  <a:pt x="53" y="1"/>
                  <a:pt x="45" y="3"/>
                  <a:pt x="38" y="6"/>
                </a:cubicBezTo>
                <a:cubicBezTo>
                  <a:pt x="31" y="8"/>
                  <a:pt x="24" y="12"/>
                  <a:pt x="18" y="18"/>
                </a:cubicBezTo>
                <a:cubicBezTo>
                  <a:pt x="12" y="24"/>
                  <a:pt x="8" y="30"/>
                  <a:pt x="5" y="37"/>
                </a:cubicBezTo>
                <a:cubicBezTo>
                  <a:pt x="3" y="44"/>
                  <a:pt x="1" y="52"/>
                  <a:pt x="0" y="63"/>
                </a:cubicBezTo>
                <a:cubicBezTo>
                  <a:pt x="0" y="75"/>
                  <a:pt x="0" y="78"/>
                  <a:pt x="0" y="108"/>
                </a:cubicBezTo>
                <a:cubicBezTo>
                  <a:pt x="0" y="137"/>
                  <a:pt x="0" y="141"/>
                  <a:pt x="0" y="152"/>
                </a:cubicBezTo>
                <a:cubicBezTo>
                  <a:pt x="1" y="164"/>
                  <a:pt x="3" y="172"/>
                  <a:pt x="5" y="178"/>
                </a:cubicBezTo>
                <a:cubicBezTo>
                  <a:pt x="8" y="186"/>
                  <a:pt x="12" y="192"/>
                  <a:pt x="18" y="198"/>
                </a:cubicBezTo>
                <a:cubicBezTo>
                  <a:pt x="24" y="204"/>
                  <a:pt x="31" y="207"/>
                  <a:pt x="38" y="210"/>
                </a:cubicBezTo>
                <a:cubicBezTo>
                  <a:pt x="45" y="213"/>
                  <a:pt x="53" y="215"/>
                  <a:pt x="65" y="215"/>
                </a:cubicBezTo>
                <a:cubicBezTo>
                  <a:pt x="77" y="216"/>
                  <a:pt x="80" y="216"/>
                  <a:pt x="111" y="216"/>
                </a:cubicBezTo>
                <a:cubicBezTo>
                  <a:pt x="141" y="216"/>
                  <a:pt x="144" y="216"/>
                  <a:pt x="156" y="215"/>
                </a:cubicBezTo>
                <a:cubicBezTo>
                  <a:pt x="168" y="215"/>
                  <a:pt x="176" y="213"/>
                  <a:pt x="183" y="210"/>
                </a:cubicBezTo>
                <a:cubicBezTo>
                  <a:pt x="190" y="207"/>
                  <a:pt x="197" y="204"/>
                  <a:pt x="203" y="198"/>
                </a:cubicBezTo>
                <a:cubicBezTo>
                  <a:pt x="209" y="192"/>
                  <a:pt x="213" y="186"/>
                  <a:pt x="216" y="178"/>
                </a:cubicBezTo>
                <a:cubicBezTo>
                  <a:pt x="218" y="172"/>
                  <a:pt x="220" y="164"/>
                  <a:pt x="221" y="152"/>
                </a:cubicBezTo>
                <a:cubicBezTo>
                  <a:pt x="221" y="141"/>
                  <a:pt x="221" y="137"/>
                  <a:pt x="221" y="108"/>
                </a:cubicBezTo>
                <a:cubicBezTo>
                  <a:pt x="221" y="78"/>
                  <a:pt x="221" y="75"/>
                  <a:pt x="221" y="63"/>
                </a:cubicBezTo>
                <a:cubicBezTo>
                  <a:pt x="220" y="52"/>
                  <a:pt x="218" y="44"/>
                  <a:pt x="216" y="37"/>
                </a:cubicBezTo>
                <a:cubicBezTo>
                  <a:pt x="213" y="30"/>
                  <a:pt x="209" y="24"/>
                  <a:pt x="203" y="18"/>
                </a:cubicBezTo>
                <a:cubicBezTo>
                  <a:pt x="197" y="12"/>
                  <a:pt x="190" y="8"/>
                  <a:pt x="183" y="6"/>
                </a:cubicBezTo>
                <a:cubicBezTo>
                  <a:pt x="176" y="3"/>
                  <a:pt x="168" y="1"/>
                  <a:pt x="156" y="1"/>
                </a:cubicBezTo>
                <a:cubicBezTo>
                  <a:pt x="144" y="0"/>
                  <a:pt x="141" y="0"/>
                  <a:pt x="111"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4">
            <a:extLst>
              <a:ext uri="{FF2B5EF4-FFF2-40B4-BE49-F238E27FC236}">
                <a16:creationId xmlns:a16="http://schemas.microsoft.com/office/drawing/2014/main" id="{6D1AF667-9DF2-4997-A2C2-9637B4FAA641}"/>
              </a:ext>
            </a:extLst>
          </p:cNvPr>
          <p:cNvSpPr>
            <a:spLocks noEditPoints="1"/>
          </p:cNvSpPr>
          <p:nvPr userDrawn="1"/>
        </p:nvSpPr>
        <p:spPr bwMode="auto">
          <a:xfrm>
            <a:off x="4812636" y="3459288"/>
            <a:ext cx="144463" cy="144463"/>
          </a:xfrm>
          <a:custGeom>
            <a:avLst/>
            <a:gdLst>
              <a:gd name="T0" fmla="*/ 57 w 113"/>
              <a:gd name="T1" fmla="*/ 0 h 111"/>
              <a:gd name="T2" fmla="*/ 57 w 113"/>
              <a:gd name="T3" fmla="*/ 0 h 111"/>
              <a:gd name="T4" fmla="*/ 0 w 113"/>
              <a:gd name="T5" fmla="*/ 56 h 111"/>
              <a:gd name="T6" fmla="*/ 57 w 113"/>
              <a:gd name="T7" fmla="*/ 111 h 111"/>
              <a:gd name="T8" fmla="*/ 113 w 113"/>
              <a:gd name="T9" fmla="*/ 56 h 111"/>
              <a:gd name="T10" fmla="*/ 57 w 113"/>
              <a:gd name="T11" fmla="*/ 0 h 111"/>
              <a:gd name="T12" fmla="*/ 57 w 113"/>
              <a:gd name="T13" fmla="*/ 92 h 111"/>
              <a:gd name="T14" fmla="*/ 57 w 113"/>
              <a:gd name="T15" fmla="*/ 92 h 111"/>
              <a:gd name="T16" fmla="*/ 20 w 113"/>
              <a:gd name="T17" fmla="*/ 56 h 111"/>
              <a:gd name="T18" fmla="*/ 57 w 113"/>
              <a:gd name="T19" fmla="*/ 20 h 111"/>
              <a:gd name="T20" fmla="*/ 93 w 113"/>
              <a:gd name="T21" fmla="*/ 56 h 111"/>
              <a:gd name="T22" fmla="*/ 57 w 113"/>
              <a:gd name="T23" fmla="*/ 9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 h="111">
                <a:moveTo>
                  <a:pt x="57" y="0"/>
                </a:moveTo>
                <a:lnTo>
                  <a:pt x="57" y="0"/>
                </a:lnTo>
                <a:cubicBezTo>
                  <a:pt x="25" y="0"/>
                  <a:pt x="0" y="25"/>
                  <a:pt x="0" y="56"/>
                </a:cubicBezTo>
                <a:cubicBezTo>
                  <a:pt x="0" y="86"/>
                  <a:pt x="25" y="111"/>
                  <a:pt x="57" y="111"/>
                </a:cubicBezTo>
                <a:cubicBezTo>
                  <a:pt x="88" y="111"/>
                  <a:pt x="113" y="86"/>
                  <a:pt x="113" y="56"/>
                </a:cubicBezTo>
                <a:cubicBezTo>
                  <a:pt x="113" y="25"/>
                  <a:pt x="88" y="0"/>
                  <a:pt x="57" y="0"/>
                </a:cubicBezTo>
                <a:close/>
                <a:moveTo>
                  <a:pt x="57" y="92"/>
                </a:moveTo>
                <a:lnTo>
                  <a:pt x="57" y="92"/>
                </a:lnTo>
                <a:cubicBezTo>
                  <a:pt x="36" y="92"/>
                  <a:pt x="20" y="76"/>
                  <a:pt x="20" y="56"/>
                </a:cubicBezTo>
                <a:cubicBezTo>
                  <a:pt x="20" y="36"/>
                  <a:pt x="36" y="20"/>
                  <a:pt x="57" y="20"/>
                </a:cubicBezTo>
                <a:cubicBezTo>
                  <a:pt x="77" y="20"/>
                  <a:pt x="93" y="36"/>
                  <a:pt x="93" y="56"/>
                </a:cubicBezTo>
                <a:cubicBezTo>
                  <a:pt x="93" y="76"/>
                  <a:pt x="77" y="92"/>
                  <a:pt x="57" y="9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5">
            <a:extLst>
              <a:ext uri="{FF2B5EF4-FFF2-40B4-BE49-F238E27FC236}">
                <a16:creationId xmlns:a16="http://schemas.microsoft.com/office/drawing/2014/main" id="{C832C101-B348-4CA4-934F-438E769E20EB}"/>
              </a:ext>
            </a:extLst>
          </p:cNvPr>
          <p:cNvSpPr>
            <a:spLocks/>
          </p:cNvSpPr>
          <p:nvPr userDrawn="1"/>
        </p:nvSpPr>
        <p:spPr bwMode="auto">
          <a:xfrm>
            <a:off x="4944398" y="3438650"/>
            <a:ext cx="33338" cy="34925"/>
          </a:xfrm>
          <a:custGeom>
            <a:avLst/>
            <a:gdLst>
              <a:gd name="T0" fmla="*/ 27 w 27"/>
              <a:gd name="T1" fmla="*/ 13 h 26"/>
              <a:gd name="T2" fmla="*/ 27 w 27"/>
              <a:gd name="T3" fmla="*/ 13 h 26"/>
              <a:gd name="T4" fmla="*/ 14 w 27"/>
              <a:gd name="T5" fmla="*/ 26 h 26"/>
              <a:gd name="T6" fmla="*/ 0 w 27"/>
              <a:gd name="T7" fmla="*/ 13 h 26"/>
              <a:gd name="T8" fmla="*/ 14 w 27"/>
              <a:gd name="T9" fmla="*/ 0 h 26"/>
              <a:gd name="T10" fmla="*/ 27 w 27"/>
              <a:gd name="T11" fmla="*/ 13 h 26"/>
            </a:gdLst>
            <a:ahLst/>
            <a:cxnLst>
              <a:cxn ang="0">
                <a:pos x="T0" y="T1"/>
              </a:cxn>
              <a:cxn ang="0">
                <a:pos x="T2" y="T3"/>
              </a:cxn>
              <a:cxn ang="0">
                <a:pos x="T4" y="T5"/>
              </a:cxn>
              <a:cxn ang="0">
                <a:pos x="T6" y="T7"/>
              </a:cxn>
              <a:cxn ang="0">
                <a:pos x="T8" y="T9"/>
              </a:cxn>
              <a:cxn ang="0">
                <a:pos x="T10" y="T11"/>
              </a:cxn>
            </a:cxnLst>
            <a:rect l="0" t="0" r="r" b="b"/>
            <a:pathLst>
              <a:path w="27" h="26">
                <a:moveTo>
                  <a:pt x="27" y="13"/>
                </a:moveTo>
                <a:lnTo>
                  <a:pt x="27" y="13"/>
                </a:lnTo>
                <a:cubicBezTo>
                  <a:pt x="27" y="20"/>
                  <a:pt x="21" y="26"/>
                  <a:pt x="14" y="26"/>
                </a:cubicBezTo>
                <a:cubicBezTo>
                  <a:pt x="6" y="26"/>
                  <a:pt x="0" y="20"/>
                  <a:pt x="0" y="13"/>
                </a:cubicBezTo>
                <a:cubicBezTo>
                  <a:pt x="0" y="6"/>
                  <a:pt x="6" y="0"/>
                  <a:pt x="14" y="0"/>
                </a:cubicBezTo>
                <a:cubicBezTo>
                  <a:pt x="21" y="0"/>
                  <a:pt x="27" y="6"/>
                  <a:pt x="27" y="1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Rectangle 1">
            <a:extLst>
              <a:ext uri="{FF2B5EF4-FFF2-40B4-BE49-F238E27FC236}">
                <a16:creationId xmlns:a16="http://schemas.microsoft.com/office/drawing/2014/main" id="{373DFEAC-C4E4-4F4D-ADDC-7832383CEFAA}"/>
              </a:ext>
            </a:extLst>
          </p:cNvPr>
          <p:cNvSpPr/>
          <p:nvPr userDrawn="1"/>
        </p:nvSpPr>
        <p:spPr>
          <a:xfrm>
            <a:off x="0" y="1714500"/>
            <a:ext cx="1071349" cy="582930"/>
          </a:xfrm>
          <a:prstGeom prst="rect">
            <a:avLst/>
          </a:prstGeom>
          <a:solidFill>
            <a:srgbClr val="FF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832139-7E4C-FF4B-B36C-71E87B83A896}"/>
              </a:ext>
            </a:extLst>
          </p:cNvPr>
          <p:cNvSpPr/>
          <p:nvPr userDrawn="1"/>
        </p:nvSpPr>
        <p:spPr>
          <a:xfrm>
            <a:off x="6673756" y="1714500"/>
            <a:ext cx="5533484" cy="582930"/>
          </a:xfrm>
          <a:prstGeom prst="rect">
            <a:avLst/>
          </a:prstGeom>
          <a:solidFill>
            <a:srgbClr val="FF5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5369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 Chart/Diagra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49" y="365125"/>
            <a:ext cx="11139247" cy="1325563"/>
          </a:xfrm>
        </p:spPr>
        <p:txBody>
          <a:bodyPr anchor="ctr" anchorCtr="0">
            <a:normAutofit/>
          </a:bodyPr>
          <a:lstStyle>
            <a:lvl1pPr>
              <a:defRPr sz="3200" b="0" i="0">
                <a:solidFill>
                  <a:srgbClr val="FF791A"/>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514349" y="1986131"/>
            <a:ext cx="11139247" cy="4101518"/>
          </a:xfrm>
        </p:spPr>
        <p:txBody>
          <a:bodyPr/>
          <a:lstStyle>
            <a:lvl1pPr>
              <a:defRPr sz="2600" b="0" i="0">
                <a:solidFill>
                  <a:srgbClr val="68696B"/>
                </a:solidFill>
                <a:latin typeface="+mn-lt"/>
                <a:ea typeface="Lato" charset="0"/>
                <a:cs typeface="Lato" charset="0"/>
              </a:defRPr>
            </a:lvl1pPr>
            <a:lvl2pPr>
              <a:defRPr b="0" i="0">
                <a:solidFill>
                  <a:srgbClr val="68696B"/>
                </a:solidFill>
                <a:latin typeface="+mn-lt"/>
                <a:ea typeface="Lato" charset="0"/>
                <a:cs typeface="Lato" charset="0"/>
              </a:defRPr>
            </a:lvl2pPr>
            <a:lvl3pPr>
              <a:defRPr b="0" i="0">
                <a:solidFill>
                  <a:srgbClr val="68696B"/>
                </a:solidFill>
                <a:latin typeface="+mn-lt"/>
                <a:ea typeface="Lato" charset="0"/>
                <a:cs typeface="Lato" charset="0"/>
              </a:defRPr>
            </a:lvl3pPr>
            <a:lvl4pPr>
              <a:defRPr b="0" i="0">
                <a:solidFill>
                  <a:srgbClr val="68696B"/>
                </a:solidFill>
                <a:latin typeface="+mn-lt"/>
                <a:ea typeface="Lato" charset="0"/>
                <a:cs typeface="Lato" charset="0"/>
              </a:defRPr>
            </a:lvl4pPr>
            <a:lvl5pPr>
              <a:defRPr b="0" i="0">
                <a:solidFill>
                  <a:srgbClr val="68696B"/>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3" name="Picture 12">
            <a:extLst>
              <a:ext uri="{FF2B5EF4-FFF2-40B4-BE49-F238E27FC236}">
                <a16:creationId xmlns:a16="http://schemas.microsoft.com/office/drawing/2014/main" id="{BD675439-2FD8-42B5-B6D6-4285B25CAE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311" y="6311779"/>
            <a:ext cx="1813826" cy="530014"/>
          </a:xfrm>
          <a:prstGeom prst="rect">
            <a:avLst/>
          </a:prstGeom>
        </p:spPr>
      </p:pic>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2700727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 - Chart/Diagram">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5765FD-CA47-01F2-0106-29BD094C1503}"/>
              </a:ext>
            </a:extLst>
          </p:cNvPr>
          <p:cNvPicPr>
            <a:picLocks noChangeAspect="1"/>
          </p:cNvPicPr>
          <p:nvPr userDrawn="1"/>
        </p:nvPicPr>
        <p:blipFill>
          <a:blip r:embed="rId2"/>
          <a:stretch>
            <a:fillRect/>
          </a:stretch>
        </p:blipFill>
        <p:spPr>
          <a:xfrm>
            <a:off x="0" y="0"/>
            <a:ext cx="12192000" cy="1130300"/>
          </a:xfrm>
          <a:prstGeom prst="rect">
            <a:avLst/>
          </a:prstGeom>
        </p:spPr>
      </p:pic>
      <p:sp>
        <p:nvSpPr>
          <p:cNvPr id="3" name="Content Placeholder 2"/>
          <p:cNvSpPr>
            <a:spLocks noGrp="1"/>
          </p:cNvSpPr>
          <p:nvPr>
            <p:ph idx="1" hasCustomPrompt="1"/>
          </p:nvPr>
        </p:nvSpPr>
        <p:spPr>
          <a:xfrm>
            <a:off x="514349" y="1465729"/>
            <a:ext cx="11139247" cy="4621920"/>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718337" y="217197"/>
            <a:ext cx="10373436" cy="739775"/>
          </a:xfrm>
        </p:spPr>
        <p:txBody>
          <a:bodyPr anchor="ctr" anchorCtr="0">
            <a:normAutofit/>
          </a:bodyPr>
          <a:lstStyle>
            <a:lvl1pPr>
              <a:defRPr sz="32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8" name="Picture 7">
            <a:extLst>
              <a:ext uri="{FF2B5EF4-FFF2-40B4-BE49-F238E27FC236}">
                <a16:creationId xmlns:a16="http://schemas.microsoft.com/office/drawing/2014/main" id="{656EC691-E421-4D8A-A40D-582CD5429D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
        <p:nvSpPr>
          <p:cNvPr id="17" name="Rectangle 16">
            <a:extLst>
              <a:ext uri="{FF2B5EF4-FFF2-40B4-BE49-F238E27FC236}">
                <a16:creationId xmlns:a16="http://schemas.microsoft.com/office/drawing/2014/main" id="{7CCA3E7C-669A-B647-999C-C38CD3C13B91}"/>
              </a:ext>
            </a:extLst>
          </p:cNvPr>
          <p:cNvSpPr/>
          <p:nvPr userDrawn="1"/>
        </p:nvSpPr>
        <p:spPr>
          <a:xfrm>
            <a:off x="564019" y="422270"/>
            <a:ext cx="68887" cy="3035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129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Chart/Diagra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F7215C-4288-FDA6-A3F7-75805372C2B0}"/>
              </a:ext>
            </a:extLst>
          </p:cNvPr>
          <p:cNvPicPr>
            <a:picLocks noChangeAspect="1"/>
          </p:cNvPicPr>
          <p:nvPr userDrawn="1"/>
        </p:nvPicPr>
        <p:blipFill>
          <a:blip r:embed="rId2"/>
          <a:stretch>
            <a:fillRect/>
          </a:stretch>
        </p:blipFill>
        <p:spPr>
          <a:xfrm>
            <a:off x="0" y="0"/>
            <a:ext cx="12192000" cy="1130300"/>
          </a:xfrm>
          <a:prstGeom prst="rect">
            <a:avLst/>
          </a:prstGeom>
        </p:spPr>
      </p:pic>
      <p:sp>
        <p:nvSpPr>
          <p:cNvPr id="3" name="Content Placeholder 2"/>
          <p:cNvSpPr>
            <a:spLocks noGrp="1"/>
          </p:cNvSpPr>
          <p:nvPr>
            <p:ph idx="1" hasCustomPrompt="1"/>
          </p:nvPr>
        </p:nvSpPr>
        <p:spPr>
          <a:xfrm>
            <a:off x="514349" y="1465729"/>
            <a:ext cx="11139247" cy="4621920"/>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718337" y="217197"/>
            <a:ext cx="10373436" cy="739775"/>
          </a:xfrm>
        </p:spPr>
        <p:txBody>
          <a:bodyPr anchor="ctr" anchorCtr="0">
            <a:normAutofit/>
          </a:bodyPr>
          <a:lstStyle>
            <a:lvl1pPr>
              <a:defRPr sz="32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8" name="Picture 7">
            <a:extLst>
              <a:ext uri="{FF2B5EF4-FFF2-40B4-BE49-F238E27FC236}">
                <a16:creationId xmlns:a16="http://schemas.microsoft.com/office/drawing/2014/main" id="{656EC691-E421-4D8A-A40D-582CD5429D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
        <p:nvSpPr>
          <p:cNvPr id="17" name="Rectangle 16">
            <a:extLst>
              <a:ext uri="{FF2B5EF4-FFF2-40B4-BE49-F238E27FC236}">
                <a16:creationId xmlns:a16="http://schemas.microsoft.com/office/drawing/2014/main" id="{7CCA3E7C-669A-B647-999C-C38CD3C13B91}"/>
              </a:ext>
            </a:extLst>
          </p:cNvPr>
          <p:cNvSpPr/>
          <p:nvPr userDrawn="1"/>
        </p:nvSpPr>
        <p:spPr>
          <a:xfrm>
            <a:off x="564019" y="422270"/>
            <a:ext cx="68887" cy="3035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420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Chart/Diagram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49" y="365125"/>
            <a:ext cx="11139247" cy="1325563"/>
          </a:xfrm>
        </p:spPr>
        <p:txBody>
          <a:bodyPr anchor="ctr" anchorCtr="0">
            <a:normAutofit/>
          </a:bodyPr>
          <a:lstStyle>
            <a:lvl1pPr>
              <a:defRPr sz="3200" b="0" i="0">
                <a:solidFill>
                  <a:srgbClr val="001B50"/>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514349" y="1986131"/>
            <a:ext cx="11139247" cy="4101518"/>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9" name="Content Placeholder 7" descr="A close up of a logo&#10;&#10;Description automatically generated">
            <a:extLst>
              <a:ext uri="{FF2B5EF4-FFF2-40B4-BE49-F238E27FC236}">
                <a16:creationId xmlns:a16="http://schemas.microsoft.com/office/drawing/2014/main" id="{D688E1CE-41CE-444F-BCEF-9D281597EF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8" name="Picture 7">
            <a:extLst>
              <a:ext uri="{FF2B5EF4-FFF2-40B4-BE49-F238E27FC236}">
                <a16:creationId xmlns:a16="http://schemas.microsoft.com/office/drawing/2014/main" id="{656EC691-E421-4D8A-A40D-582CD5429D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183311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Defaul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5D4D9C7-07D2-4693-84B4-6C43F43756D1}"/>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0" y="16207"/>
            <a:ext cx="10345436" cy="6858000"/>
          </a:xfrm>
          <a:prstGeom prst="rect">
            <a:avLst/>
          </a:prstGeom>
        </p:spPr>
      </p:pic>
      <p:sp>
        <p:nvSpPr>
          <p:cNvPr id="2" name="Title 1"/>
          <p:cNvSpPr>
            <a:spLocks noGrp="1"/>
          </p:cNvSpPr>
          <p:nvPr>
            <p:ph type="title" hasCustomPrompt="1"/>
          </p:nvPr>
        </p:nvSpPr>
        <p:spPr>
          <a:xfrm>
            <a:off x="514349" y="365125"/>
            <a:ext cx="11139247" cy="1325563"/>
          </a:xfrm>
        </p:spPr>
        <p:txBody>
          <a:bodyPr anchor="ctr" anchorCtr="0">
            <a:normAutofit/>
          </a:bodyPr>
          <a:lstStyle>
            <a:lvl1pPr>
              <a:defRPr sz="3200" b="0" i="0">
                <a:solidFill>
                  <a:srgbClr val="001B50"/>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sp>
        <p:nvSpPr>
          <p:cNvPr id="3" name="Content Placeholder 2"/>
          <p:cNvSpPr>
            <a:spLocks noGrp="1"/>
          </p:cNvSpPr>
          <p:nvPr>
            <p:ph idx="1" hasCustomPrompt="1"/>
          </p:nvPr>
        </p:nvSpPr>
        <p:spPr>
          <a:xfrm>
            <a:off x="514349" y="1986131"/>
            <a:ext cx="11139247" cy="4101518"/>
          </a:xfrm>
        </p:spPr>
        <p:txBody>
          <a:bodyPr/>
          <a:lstStyle>
            <a:lvl1pPr>
              <a:defRPr sz="2600" b="0" i="0">
                <a:solidFill>
                  <a:srgbClr val="666666"/>
                </a:solidFill>
                <a:latin typeface="+mn-lt"/>
                <a:ea typeface="Lato" charset="0"/>
                <a:cs typeface="Lato" charset="0"/>
              </a:defRPr>
            </a:lvl1pPr>
            <a:lvl2pPr>
              <a:defRPr b="0" i="0">
                <a:solidFill>
                  <a:srgbClr val="666666"/>
                </a:solidFill>
                <a:latin typeface="+mn-lt"/>
                <a:ea typeface="Lato" charset="0"/>
                <a:cs typeface="Lato" charset="0"/>
              </a:defRPr>
            </a:lvl2pPr>
            <a:lvl3pPr>
              <a:defRPr b="0" i="0">
                <a:solidFill>
                  <a:srgbClr val="666666"/>
                </a:solidFill>
                <a:latin typeface="+mn-lt"/>
                <a:ea typeface="Lato" charset="0"/>
                <a:cs typeface="Lato" charset="0"/>
              </a:defRPr>
            </a:lvl3pPr>
            <a:lvl4pPr>
              <a:defRPr b="0" i="0">
                <a:solidFill>
                  <a:srgbClr val="666666"/>
                </a:solidFill>
                <a:latin typeface="+mn-lt"/>
                <a:ea typeface="Lato" charset="0"/>
                <a:cs typeface="Lato" charset="0"/>
              </a:defRPr>
            </a:lvl4pPr>
            <a:lvl5pPr>
              <a:defRPr b="0" i="0">
                <a:solidFill>
                  <a:srgbClr val="666666"/>
                </a:solidFill>
                <a:latin typeface="+mn-lt"/>
                <a:ea typeface="Lato" charset="0"/>
                <a:cs typeface="Lato"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0641D1D-D4AB-436A-9725-3D3727E8FB94}"/>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pic>
        <p:nvPicPr>
          <p:cNvPr id="13" name="Picture 12">
            <a:extLst>
              <a:ext uri="{FF2B5EF4-FFF2-40B4-BE49-F238E27FC236}">
                <a16:creationId xmlns:a16="http://schemas.microsoft.com/office/drawing/2014/main" id="{BD675439-2FD8-42B5-B6D6-4285B25CAE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pic>
        <p:nvPicPr>
          <p:cNvPr id="17" name="Content Placeholder 7" descr="A close up of a logo&#10;&#10;Description automatically generated">
            <a:extLst>
              <a:ext uri="{FF2B5EF4-FFF2-40B4-BE49-F238E27FC236}">
                <a16:creationId xmlns:a16="http://schemas.microsoft.com/office/drawing/2014/main" id="{F3AD46C1-6977-5B48-ACD8-0E7A77B407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spTree>
    <p:extLst>
      <p:ext uri="{BB962C8B-B14F-4D97-AF65-F5344CB8AC3E}">
        <p14:creationId xmlns:p14="http://schemas.microsoft.com/office/powerpoint/2010/main" val="58324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wo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0A0081-FB14-40BA-9775-1499E2BCF774}"/>
              </a:ext>
            </a:extLst>
          </p:cNvPr>
          <p:cNvPicPr>
            <a:picLocks noChangeAspect="1"/>
          </p:cNvPicPr>
          <p:nvPr userDrawn="1"/>
        </p:nvPicPr>
        <p:blipFill rotWithShape="1">
          <a:blip r:embed="rId2" cstate="print">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0" y="1"/>
            <a:ext cx="10345436" cy="6858000"/>
          </a:xfrm>
          <a:prstGeom prst="rect">
            <a:avLst/>
          </a:prstGeom>
        </p:spPr>
      </p:pic>
      <p:sp>
        <p:nvSpPr>
          <p:cNvPr id="3" name="Content Placeholder 2"/>
          <p:cNvSpPr>
            <a:spLocks noGrp="1"/>
          </p:cNvSpPr>
          <p:nvPr>
            <p:ph idx="1" hasCustomPrompt="1"/>
          </p:nvPr>
        </p:nvSpPr>
        <p:spPr>
          <a:xfrm>
            <a:off x="514349" y="1986131"/>
            <a:ext cx="5322646" cy="4098580"/>
          </a:xfrm>
        </p:spPr>
        <p:txBody>
          <a:bodyPr/>
          <a:lstStyle>
            <a:lvl1pPr>
              <a:defRPr sz="2600" b="0" i="0">
                <a:solidFill>
                  <a:srgbClr val="666666"/>
                </a:solidFill>
                <a:latin typeface="+mn-lt"/>
                <a:ea typeface="Lato" panose="020F0502020204030203" pitchFamily="34" charset="0"/>
                <a:cs typeface="Lato" panose="020F0502020204030203" pitchFamily="34" charset="0"/>
              </a:defRPr>
            </a:lvl1pPr>
            <a:lvl2pPr>
              <a:defRPr b="0" i="0">
                <a:solidFill>
                  <a:srgbClr val="666666"/>
                </a:solidFill>
                <a:latin typeface="+mn-lt"/>
                <a:ea typeface="Lato" panose="020F0502020204030203" pitchFamily="34" charset="0"/>
                <a:cs typeface="Lato" panose="020F0502020204030203" pitchFamily="34" charset="0"/>
              </a:defRPr>
            </a:lvl2pPr>
            <a:lvl3pPr>
              <a:defRPr b="0" i="0">
                <a:solidFill>
                  <a:srgbClr val="666666"/>
                </a:solidFill>
                <a:latin typeface="+mn-lt"/>
                <a:ea typeface="Lato" panose="020F0502020204030203" pitchFamily="34" charset="0"/>
                <a:cs typeface="Lato" panose="020F0502020204030203" pitchFamily="34" charset="0"/>
              </a:defRPr>
            </a:lvl3pPr>
            <a:lvl4pPr>
              <a:defRPr b="0" i="0">
                <a:solidFill>
                  <a:srgbClr val="666666"/>
                </a:solidFill>
                <a:latin typeface="+mn-lt"/>
                <a:ea typeface="Lato" panose="020F0502020204030203" pitchFamily="34" charset="0"/>
                <a:cs typeface="Lato" panose="020F0502020204030203" pitchFamily="34" charset="0"/>
              </a:defRPr>
            </a:lvl4pPr>
            <a:lvl5pPr>
              <a:defRPr b="0" i="0">
                <a:solidFill>
                  <a:srgbClr val="666666"/>
                </a:solidFill>
                <a:latin typeface="+mn-lt"/>
                <a:ea typeface="Lato" panose="020F0502020204030203" pitchFamily="34" charset="0"/>
                <a:cs typeface="Lato" panose="020F0502020204030203"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3" hasCustomPrompt="1"/>
          </p:nvPr>
        </p:nvSpPr>
        <p:spPr>
          <a:xfrm>
            <a:off x="6330950" y="1989875"/>
            <a:ext cx="5322646" cy="4094836"/>
          </a:xfrm>
        </p:spPr>
        <p:txBody>
          <a:bodyPr/>
          <a:lstStyle>
            <a:lvl1pPr>
              <a:defRPr sz="2600">
                <a:solidFill>
                  <a:srgbClr val="666666"/>
                </a:solidFill>
                <a:latin typeface="+mn-lt"/>
              </a:defRPr>
            </a:lvl1pPr>
            <a:lvl2pPr>
              <a:defRPr>
                <a:solidFill>
                  <a:srgbClr val="666666"/>
                </a:solidFill>
                <a:latin typeface="+mn-lt"/>
              </a:defRPr>
            </a:lvl2pPr>
            <a:lvl3pPr>
              <a:defRPr>
                <a:solidFill>
                  <a:srgbClr val="666666"/>
                </a:solidFill>
                <a:latin typeface="+mn-lt"/>
              </a:defRPr>
            </a:lvl3pPr>
            <a:lvl4pPr>
              <a:defRPr>
                <a:solidFill>
                  <a:srgbClr val="666666"/>
                </a:solidFill>
                <a:latin typeface="+mn-lt"/>
              </a:defRPr>
            </a:lvl4pPr>
            <a:lvl5pPr>
              <a:defRPr>
                <a:solidFill>
                  <a:srgbClr val="666666"/>
                </a:solidFill>
                <a:latin typeface="+mn-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6">
            <a:extLst>
              <a:ext uri="{FF2B5EF4-FFF2-40B4-BE49-F238E27FC236}">
                <a16:creationId xmlns:a16="http://schemas.microsoft.com/office/drawing/2014/main" id="{7FF83D5D-2909-45C9-A1A9-3BF8C1E78596}"/>
              </a:ext>
            </a:extLst>
          </p:cNvPr>
          <p:cNvSpPr>
            <a:spLocks noGrp="1"/>
          </p:cNvSpPr>
          <p:nvPr>
            <p:ph type="sldNum" sz="quarter" idx="12"/>
          </p:nvPr>
        </p:nvSpPr>
        <p:spPr>
          <a:xfrm>
            <a:off x="11493030" y="6402862"/>
            <a:ext cx="434897" cy="365125"/>
          </a:xfrm>
        </p:spPr>
        <p:txBody>
          <a:bodyPr/>
          <a:lstStyle>
            <a:lvl1pPr>
              <a:defRPr>
                <a:solidFill>
                  <a:srgbClr val="666666"/>
                </a:solidFill>
              </a:defRPr>
            </a:lvl1pPr>
          </a:lstStyle>
          <a:p>
            <a:fld id="{3FD41FF8-B36C-BE44-BB4F-D6FFF26618A4}" type="slidenum">
              <a:rPr lang="en-US" smtClean="0"/>
              <a:pPr/>
              <a:t>‹#›</a:t>
            </a:fld>
            <a:endParaRPr lang="en-US" dirty="0"/>
          </a:p>
        </p:txBody>
      </p:sp>
      <p:sp>
        <p:nvSpPr>
          <p:cNvPr id="23" name="Title 1">
            <a:extLst>
              <a:ext uri="{FF2B5EF4-FFF2-40B4-BE49-F238E27FC236}">
                <a16:creationId xmlns:a16="http://schemas.microsoft.com/office/drawing/2014/main" id="{9FBAD7B9-A978-4370-99A2-6F78C147D1B1}"/>
              </a:ext>
            </a:extLst>
          </p:cNvPr>
          <p:cNvSpPr>
            <a:spLocks noGrp="1"/>
          </p:cNvSpPr>
          <p:nvPr>
            <p:ph type="title" hasCustomPrompt="1"/>
          </p:nvPr>
        </p:nvSpPr>
        <p:spPr>
          <a:xfrm>
            <a:off x="514349" y="365125"/>
            <a:ext cx="11139247" cy="1325563"/>
          </a:xfrm>
        </p:spPr>
        <p:txBody>
          <a:bodyPr anchor="ctr" anchorCtr="0">
            <a:normAutofit/>
          </a:bodyPr>
          <a:lstStyle>
            <a:lvl1pPr>
              <a:defRPr sz="3200" b="0" i="0">
                <a:solidFill>
                  <a:srgbClr val="001B50"/>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title</a:t>
            </a:r>
          </a:p>
        </p:txBody>
      </p:sp>
      <p:pic>
        <p:nvPicPr>
          <p:cNvPr id="18" name="Content Placeholder 7" descr="A close up of a logo&#10;&#10;Description automatically generated">
            <a:extLst>
              <a:ext uri="{FF2B5EF4-FFF2-40B4-BE49-F238E27FC236}">
                <a16:creationId xmlns:a16="http://schemas.microsoft.com/office/drawing/2014/main" id="{F2CC69BC-FC29-4D41-9A79-CEE6F07886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18645" y="6285949"/>
            <a:ext cx="609282" cy="413852"/>
          </a:xfrm>
          <a:prstGeom prst="rect">
            <a:avLst/>
          </a:prstGeom>
        </p:spPr>
      </p:pic>
      <p:pic>
        <p:nvPicPr>
          <p:cNvPr id="9" name="Picture 8">
            <a:extLst>
              <a:ext uri="{FF2B5EF4-FFF2-40B4-BE49-F238E27FC236}">
                <a16:creationId xmlns:a16="http://schemas.microsoft.com/office/drawing/2014/main" id="{92778B57-F187-45EA-822A-B898A95EBBA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16" y="6279880"/>
            <a:ext cx="1813826" cy="530014"/>
          </a:xfrm>
          <a:prstGeom prst="rect">
            <a:avLst/>
          </a:prstGeom>
        </p:spPr>
      </p:pic>
    </p:spTree>
    <p:extLst>
      <p:ext uri="{BB962C8B-B14F-4D97-AF65-F5344CB8AC3E}">
        <p14:creationId xmlns:p14="http://schemas.microsoft.com/office/powerpoint/2010/main" val="62300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05063" y="6356350"/>
            <a:ext cx="434896" cy="365125"/>
          </a:xfrm>
          <a:prstGeom prst="rect">
            <a:avLst/>
          </a:prstGeom>
        </p:spPr>
        <p:txBody>
          <a:bodyPr vert="horz" lIns="91440" tIns="45720" rIns="91440" bIns="45720" rtlCol="0" anchor="ctr"/>
          <a:lstStyle>
            <a:lvl1pPr algn="r">
              <a:defRPr sz="1100" b="1" i="0">
                <a:solidFill>
                  <a:srgbClr val="666666"/>
                </a:solidFill>
                <a:latin typeface="+mn-lt"/>
                <a:ea typeface="Lato" charset="0"/>
                <a:cs typeface="Lato" charset="0"/>
              </a:defRPr>
            </a:lvl1pPr>
          </a:lstStyle>
          <a:p>
            <a:fld id="{32FCE2BA-EF88-43AC-883B-BC13707D15F0}" type="slidenum">
              <a:rPr lang="en-US" smtClean="0"/>
              <a:pPr/>
              <a:t>‹#›</a:t>
            </a:fld>
            <a:endParaRPr lang="en-US" dirty="0"/>
          </a:p>
        </p:txBody>
      </p:sp>
    </p:spTree>
    <p:extLst>
      <p:ext uri="{BB962C8B-B14F-4D97-AF65-F5344CB8AC3E}">
        <p14:creationId xmlns:p14="http://schemas.microsoft.com/office/powerpoint/2010/main" val="907867852"/>
      </p:ext>
    </p:extLst>
  </p:cSld>
  <p:clrMap bg1="lt1" tx1="dk1" bg2="lt2" tx2="dk2" accent1="accent1" accent2="accent2" accent3="accent3" accent4="accent4" accent5="accent5" accent6="accent6" hlink="hlink" folHlink="folHlink"/>
  <p:sldLayoutIdLst>
    <p:sldLayoutId id="2147483953" r:id="rId1"/>
    <p:sldLayoutId id="2147483952" r:id="rId2"/>
    <p:sldLayoutId id="2147483947" r:id="rId3"/>
    <p:sldLayoutId id="2147483949" r:id="rId4"/>
    <p:sldLayoutId id="2147483961" r:id="rId5"/>
    <p:sldLayoutId id="2147483905" r:id="rId6"/>
    <p:sldLayoutId id="2147483904" r:id="rId7"/>
    <p:sldLayoutId id="2147483896" r:id="rId8"/>
    <p:sldLayoutId id="2147483805" r:id="rId9"/>
    <p:sldLayoutId id="2147483806" r:id="rId10"/>
    <p:sldLayoutId id="2147483807" r:id="rId11"/>
    <p:sldLayoutId id="2147483808" r:id="rId12"/>
    <p:sldLayoutId id="2147483811" r:id="rId13"/>
    <p:sldLayoutId id="2147483832" r:id="rId14"/>
    <p:sldLayoutId id="2147483869" r:id="rId15"/>
    <p:sldLayoutId id="2147483871" r:id="rId16"/>
    <p:sldLayoutId id="2147483872" r:id="rId17"/>
    <p:sldLayoutId id="2147483873" r:id="rId18"/>
    <p:sldLayoutId id="2147483870" r:id="rId19"/>
  </p:sldLayoutIdLst>
  <p:hf hdr="0" ftr="0" dt="0"/>
  <p:txStyles>
    <p:titleStyle>
      <a:lvl1pPr algn="l" defTabSz="914400" rtl="0" eaLnBrk="1" latinLnBrk="0" hangingPunct="1">
        <a:lnSpc>
          <a:spcPct val="90000"/>
        </a:lnSpc>
        <a:spcBef>
          <a:spcPct val="0"/>
        </a:spcBef>
        <a:buNone/>
        <a:defRPr sz="4400" b="0" i="0" kern="1200" cap="all" baseline="0">
          <a:solidFill>
            <a:srgbClr val="001B50"/>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FF791A"/>
        </a:buClr>
        <a:buFont typeface="Arial"/>
        <a:buChar char="•"/>
        <a:defRPr sz="2800" b="0" i="0" kern="1200">
          <a:solidFill>
            <a:srgbClr val="666666"/>
          </a:solidFill>
          <a:latin typeface="+mn-lt"/>
          <a:ea typeface="Lato" charset="0"/>
          <a:cs typeface="Lato" charset="0"/>
        </a:defRPr>
      </a:lvl1pPr>
      <a:lvl2pPr marL="685800" indent="-228600" algn="l" defTabSz="914400" rtl="0" eaLnBrk="1" latinLnBrk="0" hangingPunct="1">
        <a:lnSpc>
          <a:spcPct val="90000"/>
        </a:lnSpc>
        <a:spcBef>
          <a:spcPts val="500"/>
        </a:spcBef>
        <a:buClr>
          <a:srgbClr val="FF791A"/>
        </a:buClr>
        <a:buFont typeface="Arial"/>
        <a:buChar char="•"/>
        <a:defRPr sz="2400" b="0" i="0" kern="1200">
          <a:solidFill>
            <a:srgbClr val="666666"/>
          </a:solidFill>
          <a:latin typeface="+mn-lt"/>
          <a:ea typeface="Lato" charset="0"/>
          <a:cs typeface="Lato" charset="0"/>
        </a:defRPr>
      </a:lvl2pPr>
      <a:lvl3pPr marL="1143000" indent="-228600" algn="l" defTabSz="914400" rtl="0" eaLnBrk="1" latinLnBrk="0" hangingPunct="1">
        <a:lnSpc>
          <a:spcPct val="90000"/>
        </a:lnSpc>
        <a:spcBef>
          <a:spcPts val="500"/>
        </a:spcBef>
        <a:buClr>
          <a:srgbClr val="FF791A"/>
        </a:buClr>
        <a:buFont typeface="Arial"/>
        <a:buChar char="•"/>
        <a:defRPr sz="2000" b="0" i="0" kern="1200">
          <a:solidFill>
            <a:srgbClr val="666666"/>
          </a:solidFill>
          <a:latin typeface="+mn-lt"/>
          <a:ea typeface="Lato" charset="0"/>
          <a:cs typeface="Lato" charset="0"/>
        </a:defRPr>
      </a:lvl3pPr>
      <a:lvl4pPr marL="1600200" indent="-228600" algn="l" defTabSz="914400" rtl="0" eaLnBrk="1" latinLnBrk="0" hangingPunct="1">
        <a:lnSpc>
          <a:spcPct val="90000"/>
        </a:lnSpc>
        <a:spcBef>
          <a:spcPts val="500"/>
        </a:spcBef>
        <a:buClr>
          <a:srgbClr val="FF791A"/>
        </a:buClr>
        <a:buFont typeface="Arial"/>
        <a:buChar char="•"/>
        <a:defRPr sz="1800" b="0" i="0" kern="1200">
          <a:solidFill>
            <a:srgbClr val="666666"/>
          </a:solidFill>
          <a:latin typeface="+mn-lt"/>
          <a:ea typeface="Lato" charset="0"/>
          <a:cs typeface="Lato" charset="0"/>
        </a:defRPr>
      </a:lvl4pPr>
      <a:lvl5pPr marL="2057400" indent="-228600" algn="l" defTabSz="914400" rtl="0" eaLnBrk="1" latinLnBrk="0" hangingPunct="1">
        <a:lnSpc>
          <a:spcPct val="90000"/>
        </a:lnSpc>
        <a:spcBef>
          <a:spcPts val="500"/>
        </a:spcBef>
        <a:buClr>
          <a:srgbClr val="FF791A"/>
        </a:buClr>
        <a:buFont typeface="Arial"/>
        <a:buChar char="•"/>
        <a:defRPr sz="1800" b="0" i="0" kern="1200">
          <a:solidFill>
            <a:srgbClr val="666666"/>
          </a:solidFill>
          <a:latin typeface="+mn-lt"/>
          <a:ea typeface="Lato" charset="0"/>
          <a:cs typeface="La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05061" y="6356350"/>
            <a:ext cx="434897" cy="365125"/>
          </a:xfrm>
          <a:prstGeom prst="rect">
            <a:avLst/>
          </a:prstGeom>
        </p:spPr>
        <p:txBody>
          <a:bodyPr vert="horz" lIns="91440" tIns="45720" rIns="91440" bIns="45720" rtlCol="0" anchor="ctr"/>
          <a:lstStyle>
            <a:lvl1pPr algn="r">
              <a:defRPr sz="1100" b="1" i="0">
                <a:solidFill>
                  <a:srgbClr val="666666"/>
                </a:solidFill>
                <a:latin typeface="+mn-lt"/>
                <a:ea typeface="Lato" charset="0"/>
                <a:cs typeface="Lato" charset="0"/>
              </a:defRPr>
            </a:lvl1pPr>
          </a:lstStyle>
          <a:p>
            <a:fld id="{3FD41FF8-B36C-BE44-BB4F-D6FFF26618A4}" type="slidenum">
              <a:rPr lang="en-US" smtClean="0"/>
              <a:pPr/>
              <a:t>‹#›</a:t>
            </a:fld>
            <a:endParaRPr lang="en-US" dirty="0"/>
          </a:p>
        </p:txBody>
      </p:sp>
    </p:spTree>
    <p:extLst>
      <p:ext uri="{BB962C8B-B14F-4D97-AF65-F5344CB8AC3E}">
        <p14:creationId xmlns:p14="http://schemas.microsoft.com/office/powerpoint/2010/main" val="1873458409"/>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46" r:id="rId3"/>
    <p:sldLayoutId id="2147483964" r:id="rId4"/>
    <p:sldLayoutId id="2147483960" r:id="rId5"/>
  </p:sldLayoutIdLst>
  <p:hf hdr="0" ftr="0" dt="0"/>
  <p:txStyles>
    <p:titleStyle>
      <a:lvl1pPr algn="l" defTabSz="914400" rtl="0" eaLnBrk="1" latinLnBrk="0" hangingPunct="1">
        <a:lnSpc>
          <a:spcPct val="90000"/>
        </a:lnSpc>
        <a:spcBef>
          <a:spcPct val="0"/>
        </a:spcBef>
        <a:buNone/>
        <a:defRPr sz="4400" b="0" i="0" kern="1200">
          <a:solidFill>
            <a:srgbClr val="001B50"/>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FF791A"/>
        </a:buClr>
        <a:buFont typeface="Arial"/>
        <a:buChar char="•"/>
        <a:defRPr sz="2800" b="0" i="0" kern="1200">
          <a:solidFill>
            <a:srgbClr val="666666"/>
          </a:solidFill>
          <a:latin typeface="+mn-lt"/>
          <a:ea typeface="Lato" charset="0"/>
          <a:cs typeface="Lato" charset="0"/>
        </a:defRPr>
      </a:lvl1pPr>
      <a:lvl2pPr marL="685800" indent="-228600" algn="l" defTabSz="914400" rtl="0" eaLnBrk="1" latinLnBrk="0" hangingPunct="1">
        <a:lnSpc>
          <a:spcPct val="90000"/>
        </a:lnSpc>
        <a:spcBef>
          <a:spcPts val="500"/>
        </a:spcBef>
        <a:buClr>
          <a:srgbClr val="FF791A"/>
        </a:buClr>
        <a:buFont typeface="Arial"/>
        <a:buChar char="•"/>
        <a:defRPr sz="2400" b="0" i="0" kern="1200">
          <a:solidFill>
            <a:srgbClr val="666666"/>
          </a:solidFill>
          <a:latin typeface="+mn-lt"/>
          <a:ea typeface="Lato" charset="0"/>
          <a:cs typeface="Lato" charset="0"/>
        </a:defRPr>
      </a:lvl2pPr>
      <a:lvl3pPr marL="1143000" indent="-228600" algn="l" defTabSz="914400" rtl="0" eaLnBrk="1" latinLnBrk="0" hangingPunct="1">
        <a:lnSpc>
          <a:spcPct val="90000"/>
        </a:lnSpc>
        <a:spcBef>
          <a:spcPts val="500"/>
        </a:spcBef>
        <a:buClr>
          <a:srgbClr val="FF791A"/>
        </a:buClr>
        <a:buFont typeface="Arial"/>
        <a:buChar char="•"/>
        <a:defRPr sz="2000" b="0" i="0" kern="1200">
          <a:solidFill>
            <a:srgbClr val="666666"/>
          </a:solidFill>
          <a:latin typeface="+mn-lt"/>
          <a:ea typeface="Lato" charset="0"/>
          <a:cs typeface="Lato" charset="0"/>
        </a:defRPr>
      </a:lvl3pPr>
      <a:lvl4pPr marL="1600200" indent="-228600" algn="l" defTabSz="914400" rtl="0" eaLnBrk="1" latinLnBrk="0" hangingPunct="1">
        <a:lnSpc>
          <a:spcPct val="90000"/>
        </a:lnSpc>
        <a:spcBef>
          <a:spcPts val="500"/>
        </a:spcBef>
        <a:buClr>
          <a:srgbClr val="FF791A"/>
        </a:buClr>
        <a:buFont typeface="Arial"/>
        <a:buChar char="•"/>
        <a:defRPr sz="1800" b="0" i="0" kern="1200">
          <a:solidFill>
            <a:srgbClr val="666666"/>
          </a:solidFill>
          <a:latin typeface="+mn-lt"/>
          <a:ea typeface="Lato" charset="0"/>
          <a:cs typeface="Lato" charset="0"/>
        </a:defRPr>
      </a:lvl4pPr>
      <a:lvl5pPr marL="2057400" indent="-228600" algn="l" defTabSz="914400" rtl="0" eaLnBrk="1" latinLnBrk="0" hangingPunct="1">
        <a:lnSpc>
          <a:spcPct val="90000"/>
        </a:lnSpc>
        <a:spcBef>
          <a:spcPts val="500"/>
        </a:spcBef>
        <a:buClr>
          <a:srgbClr val="FF791A"/>
        </a:buClr>
        <a:buFont typeface="Arial"/>
        <a:buChar char="•"/>
        <a:defRPr sz="1800" b="0" i="0" kern="1200">
          <a:solidFill>
            <a:srgbClr val="666666"/>
          </a:solidFill>
          <a:latin typeface="+mn-lt"/>
          <a:ea typeface="Lato" charset="0"/>
          <a:cs typeface="La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05062" y="6356350"/>
            <a:ext cx="434897" cy="365125"/>
          </a:xfrm>
          <a:prstGeom prst="rect">
            <a:avLst/>
          </a:prstGeom>
        </p:spPr>
        <p:txBody>
          <a:bodyPr vert="horz" lIns="91440" tIns="45720" rIns="91440" bIns="45720" rtlCol="0" anchor="ctr"/>
          <a:lstStyle>
            <a:lvl1pPr algn="r">
              <a:defRPr sz="1100" b="1" i="0">
                <a:solidFill>
                  <a:srgbClr val="666666"/>
                </a:solidFill>
                <a:latin typeface="Arial" panose="020B0604020202020204" pitchFamily="34" charset="0"/>
                <a:ea typeface="Lato" charset="0"/>
                <a:cs typeface="Arial" panose="020B0604020202020204" pitchFamily="34" charset="0"/>
              </a:defRPr>
            </a:lvl1pPr>
          </a:lstStyle>
          <a:p>
            <a:fld id="{636EAFDE-172B-4842-BF46-0DE808842D69}" type="slidenum">
              <a:rPr lang="en-US" smtClean="0"/>
              <a:pPr/>
              <a:t>‹#›</a:t>
            </a:fld>
            <a:endParaRPr lang="en-US" dirty="0"/>
          </a:p>
        </p:txBody>
      </p:sp>
    </p:spTree>
    <p:extLst>
      <p:ext uri="{BB962C8B-B14F-4D97-AF65-F5344CB8AC3E}">
        <p14:creationId xmlns:p14="http://schemas.microsoft.com/office/powerpoint/2010/main" val="2109049546"/>
      </p:ext>
    </p:extLst>
  </p:cSld>
  <p:clrMap bg1="lt1" tx1="dk1" bg2="lt2" tx2="dk2" accent1="accent1" accent2="accent2" accent3="accent3" accent4="accent4" accent5="accent5" accent6="accent6" hlink="hlink" folHlink="folHlink"/>
  <p:sldLayoutIdLst>
    <p:sldLayoutId id="2147483822" r:id="rId1"/>
    <p:sldLayoutId id="2147483829" r:id="rId2"/>
    <p:sldLayoutId id="2147483823" r:id="rId3"/>
    <p:sldLayoutId id="2147483824" r:id="rId4"/>
    <p:sldLayoutId id="2147483825" r:id="rId5"/>
    <p:sldLayoutId id="2147483827" r:id="rId6"/>
    <p:sldLayoutId id="2147483898" r:id="rId7"/>
    <p:sldLayoutId id="2147483899" r:id="rId8"/>
    <p:sldLayoutId id="2147483900" r:id="rId9"/>
    <p:sldLayoutId id="2147483901" r:id="rId10"/>
    <p:sldLayoutId id="2147483902" r:id="rId11"/>
    <p:sldLayoutId id="2147483903" r:id="rId12"/>
    <p:sldLayoutId id="2147483911" r:id="rId13"/>
    <p:sldLayoutId id="2147483914" r:id="rId14"/>
    <p:sldLayoutId id="2147483919" r:id="rId15"/>
    <p:sldLayoutId id="2147483928" r:id="rId16"/>
  </p:sldLayoutIdLst>
  <p:hf hdr="0" ftr="0" dt="0"/>
  <p:txStyles>
    <p:titleStyle>
      <a:lvl1pPr algn="l" defTabSz="914400" rtl="0" eaLnBrk="1" latinLnBrk="0" hangingPunct="1">
        <a:lnSpc>
          <a:spcPct val="90000"/>
        </a:lnSpc>
        <a:spcBef>
          <a:spcPct val="0"/>
        </a:spcBef>
        <a:buNone/>
        <a:defRPr sz="4400" i="0" kern="1200">
          <a:solidFill>
            <a:srgbClr val="001B50"/>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FF791A"/>
        </a:buClr>
        <a:buFont typeface="Arial"/>
        <a:buChar char="•"/>
        <a:defRPr sz="2800" kern="1200">
          <a:solidFill>
            <a:srgbClr val="6666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791A"/>
        </a:buClr>
        <a:buFont typeface="Arial"/>
        <a:buChar char="•"/>
        <a:defRPr sz="2400" kern="1200">
          <a:solidFill>
            <a:srgbClr val="66666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91A"/>
        </a:buClr>
        <a:buFont typeface="Arial"/>
        <a:buChar char="•"/>
        <a:defRPr sz="2000" kern="1200">
          <a:solidFill>
            <a:srgbClr val="66666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791A"/>
        </a:buClr>
        <a:buFont typeface="Arial"/>
        <a:buChar char="•"/>
        <a:defRPr sz="18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05062" y="6356350"/>
            <a:ext cx="434897" cy="365125"/>
          </a:xfrm>
          <a:prstGeom prst="rect">
            <a:avLst/>
          </a:prstGeom>
        </p:spPr>
        <p:txBody>
          <a:bodyPr vert="horz" lIns="91440" tIns="45720" rIns="91440" bIns="45720" rtlCol="0" anchor="ctr"/>
          <a:lstStyle>
            <a:lvl1pPr algn="r">
              <a:defRPr sz="1100" b="1" i="0">
                <a:solidFill>
                  <a:srgbClr val="666666"/>
                </a:solidFill>
                <a:latin typeface="Arial" panose="020B0604020202020204" pitchFamily="34" charset="0"/>
                <a:ea typeface="Lato" charset="0"/>
                <a:cs typeface="Arial" panose="020B0604020202020204" pitchFamily="34" charset="0"/>
              </a:defRPr>
            </a:lvl1pPr>
          </a:lstStyle>
          <a:p>
            <a:fld id="{636EAFDE-172B-4842-BF46-0DE808842D69}" type="slidenum">
              <a:rPr lang="en-US" smtClean="0"/>
              <a:pPr/>
              <a:t>‹#›</a:t>
            </a:fld>
            <a:endParaRPr lang="en-US" dirty="0"/>
          </a:p>
        </p:txBody>
      </p:sp>
    </p:spTree>
    <p:extLst>
      <p:ext uri="{BB962C8B-B14F-4D97-AF65-F5344CB8AC3E}">
        <p14:creationId xmlns:p14="http://schemas.microsoft.com/office/powerpoint/2010/main" val="2211274748"/>
      </p:ext>
    </p:extLst>
  </p:cSld>
  <p:clrMap bg1="lt1" tx1="dk1" bg2="lt2" tx2="dk2" accent1="accent1" accent2="accent2" accent3="accent3" accent4="accent4" accent5="accent5" accent6="accent6" hlink="hlink" folHlink="folHlink"/>
  <p:sldLayoutIdLst>
    <p:sldLayoutId id="2147483881" r:id="rId1"/>
    <p:sldLayoutId id="2147483913" r:id="rId2"/>
  </p:sldLayoutIdLst>
  <p:hf hdr="0" ftr="0" dt="0"/>
  <p:txStyles>
    <p:titleStyle>
      <a:lvl1pPr algn="l" defTabSz="914400" rtl="0" eaLnBrk="1" latinLnBrk="0" hangingPunct="1">
        <a:lnSpc>
          <a:spcPct val="90000"/>
        </a:lnSpc>
        <a:spcBef>
          <a:spcPct val="0"/>
        </a:spcBef>
        <a:buNone/>
        <a:defRPr sz="4400" i="1" kern="1200" cap="all" baseline="0">
          <a:solidFill>
            <a:srgbClr val="001B50"/>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ctr" defTabSz="914400" rtl="0" eaLnBrk="1" latinLnBrk="0" hangingPunct="1">
        <a:lnSpc>
          <a:spcPct val="90000"/>
        </a:lnSpc>
        <a:spcBef>
          <a:spcPts val="1000"/>
        </a:spcBef>
        <a:buClr>
          <a:srgbClr val="FF791A"/>
        </a:buClr>
        <a:buFont typeface="Arial"/>
        <a:buNone/>
        <a:defRPr sz="28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FF791A"/>
        </a:buClr>
        <a:buFont typeface="Arial"/>
        <a:buNone/>
        <a:defRPr sz="2400" kern="1200">
          <a:solidFill>
            <a:schemeClr val="bg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rgbClr val="FF791A"/>
        </a:buClr>
        <a:buFont typeface="Arial"/>
        <a:buNone/>
        <a:defRPr sz="2000" kern="1200">
          <a:solidFill>
            <a:schemeClr val="bg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rgbClr val="FF791A"/>
        </a:buClr>
        <a:buFont typeface="Arial"/>
        <a:buNone/>
        <a:defRPr sz="1800" kern="1200">
          <a:solidFill>
            <a:schemeClr val="bg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rgbClr val="FF791A"/>
        </a:buClr>
        <a:buFont typeface="Arial"/>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05062" y="6356350"/>
            <a:ext cx="434897" cy="365125"/>
          </a:xfrm>
          <a:prstGeom prst="rect">
            <a:avLst/>
          </a:prstGeom>
        </p:spPr>
        <p:txBody>
          <a:bodyPr vert="horz" lIns="91440" tIns="45720" rIns="91440" bIns="45720" rtlCol="0" anchor="ctr"/>
          <a:lstStyle>
            <a:lvl1pPr algn="r">
              <a:defRPr sz="1100" b="1" i="0">
                <a:solidFill>
                  <a:srgbClr val="666666"/>
                </a:solidFill>
                <a:latin typeface="Arial" panose="020B0604020202020204" pitchFamily="34" charset="0"/>
                <a:ea typeface="Lato" charset="0"/>
                <a:cs typeface="Arial" panose="020B0604020202020204" pitchFamily="34" charset="0"/>
              </a:defRPr>
            </a:lvl1pPr>
          </a:lstStyle>
          <a:p>
            <a:fld id="{636EAFDE-172B-4842-BF46-0DE808842D69}" type="slidenum">
              <a:rPr lang="en-US" smtClean="0"/>
              <a:pPr/>
              <a:t>‹#›</a:t>
            </a:fld>
            <a:endParaRPr lang="en-US" dirty="0"/>
          </a:p>
        </p:txBody>
      </p:sp>
    </p:spTree>
    <p:extLst>
      <p:ext uri="{BB962C8B-B14F-4D97-AF65-F5344CB8AC3E}">
        <p14:creationId xmlns:p14="http://schemas.microsoft.com/office/powerpoint/2010/main" val="2567145049"/>
      </p:ext>
    </p:extLst>
  </p:cSld>
  <p:clrMap bg1="lt1" tx1="dk1" bg2="lt2" tx2="dk2" accent1="accent1" accent2="accent2" accent3="accent3" accent4="accent4" accent5="accent5" accent6="accent6" hlink="hlink" folHlink="folHlink"/>
  <p:sldLayoutIdLst>
    <p:sldLayoutId id="2147483937" r:id="rId1"/>
  </p:sldLayoutIdLst>
  <p:hf hdr="0" ftr="0" dt="0"/>
  <p:txStyles>
    <p:titleStyle>
      <a:lvl1pPr algn="l" defTabSz="914400" rtl="0" eaLnBrk="1" latinLnBrk="0" hangingPunct="1">
        <a:lnSpc>
          <a:spcPct val="90000"/>
        </a:lnSpc>
        <a:spcBef>
          <a:spcPct val="0"/>
        </a:spcBef>
        <a:buNone/>
        <a:defRPr sz="4400" kern="1200" cap="all" baseline="0">
          <a:solidFill>
            <a:srgbClr val="FF791A"/>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ctr" defTabSz="914400" rtl="0" eaLnBrk="1" latinLnBrk="0" hangingPunct="1">
        <a:lnSpc>
          <a:spcPct val="90000"/>
        </a:lnSpc>
        <a:spcBef>
          <a:spcPts val="1000"/>
        </a:spcBef>
        <a:buClr>
          <a:srgbClr val="FF791A"/>
        </a:buClr>
        <a:buFont typeface="Arial"/>
        <a:buNone/>
        <a:defRPr sz="28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FF791A"/>
        </a:buClr>
        <a:buFont typeface="Arial"/>
        <a:buNone/>
        <a:defRPr sz="2400" kern="1200">
          <a:solidFill>
            <a:schemeClr val="bg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rgbClr val="FF791A"/>
        </a:buClr>
        <a:buFont typeface="Arial"/>
        <a:buNone/>
        <a:defRPr sz="2000" kern="1200">
          <a:solidFill>
            <a:schemeClr val="bg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rgbClr val="FF791A"/>
        </a:buClr>
        <a:buFont typeface="Arial"/>
        <a:buNone/>
        <a:defRPr sz="1800" kern="1200">
          <a:solidFill>
            <a:schemeClr val="bg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rgbClr val="FF791A"/>
        </a:buClr>
        <a:buFont typeface="Arial"/>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https://twitter.com/SonicWall" TargetMode="External"/><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hyperlink" Target="https://www.facebook.com/SonicWall/" TargetMode="External"/><Relationship Id="rId5" Type="http://schemas.openxmlformats.org/officeDocument/2006/relationships/hyperlink" Target="https://www.instagram.com/sonicwall_inc/" TargetMode="External"/><Relationship Id="rId4" Type="http://schemas.openxmlformats.org/officeDocument/2006/relationships/hyperlink" Target="https://www.linkedin.com/company/sonicwal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38.sv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38.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73.png"/><Relationship Id="rId5" Type="http://schemas.openxmlformats.org/officeDocument/2006/relationships/image" Target="../media/image38.sv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75.png"/><Relationship Id="rId5" Type="http://schemas.openxmlformats.org/officeDocument/2006/relationships/image" Target="../media/image38.sv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77.png"/><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9.sv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79.png"/><Relationship Id="rId5" Type="http://schemas.openxmlformats.org/officeDocument/2006/relationships/image" Target="../media/image38.sv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38.sv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3.svg"/><Relationship Id="rId1" Type="http://schemas.openxmlformats.org/officeDocument/2006/relationships/slideLayout" Target="../slideLayouts/slideLayout2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63C154F3-AB0A-76F2-D175-8BCC881F9488}"/>
              </a:ext>
            </a:extLst>
          </p:cNvPr>
          <p:cNvPicPr>
            <a:picLocks noChangeAspect="1"/>
          </p:cNvPicPr>
          <p:nvPr/>
        </p:nvPicPr>
        <p:blipFill>
          <a:blip r:embed="rId3"/>
          <a:stretch>
            <a:fillRect/>
          </a:stretch>
        </p:blipFill>
        <p:spPr>
          <a:xfrm>
            <a:off x="463004" y="5987157"/>
            <a:ext cx="2349099" cy="465710"/>
          </a:xfrm>
          <a:prstGeom prst="rect">
            <a:avLst/>
          </a:prstGeom>
        </p:spPr>
      </p:pic>
    </p:spTree>
    <p:extLst>
      <p:ext uri="{BB962C8B-B14F-4D97-AF65-F5344CB8AC3E}">
        <p14:creationId xmlns:p14="http://schemas.microsoft.com/office/powerpoint/2010/main" val="1737772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71034E4-1983-691A-9AB3-AE55E3D8E3E9}"/>
              </a:ext>
            </a:extLst>
          </p:cNvPr>
          <p:cNvGrpSpPr/>
          <p:nvPr/>
        </p:nvGrpSpPr>
        <p:grpSpPr>
          <a:xfrm>
            <a:off x="3048692" y="1415411"/>
            <a:ext cx="9029011" cy="4852868"/>
            <a:chOff x="3126969" y="1494923"/>
            <a:chExt cx="8327300" cy="4475716"/>
          </a:xfrm>
        </p:grpSpPr>
        <p:pic>
          <p:nvPicPr>
            <p:cNvPr id="5" name="Picture 4" descr="Chart, bar chart&#10;&#10;Description automatically generated">
              <a:extLst>
                <a:ext uri="{FF2B5EF4-FFF2-40B4-BE49-F238E27FC236}">
                  <a16:creationId xmlns:a16="http://schemas.microsoft.com/office/drawing/2014/main" id="{A98BADEC-8F01-D2C2-0D16-098DD6FED8C7}"/>
                </a:ext>
              </a:extLst>
            </p:cNvPr>
            <p:cNvPicPr>
              <a:picLocks noChangeAspect="1"/>
            </p:cNvPicPr>
            <p:nvPr/>
          </p:nvPicPr>
          <p:blipFill rotWithShape="1">
            <a:blip r:embed="rId3"/>
            <a:srcRect b="4312"/>
            <a:stretch/>
          </p:blipFill>
          <p:spPr>
            <a:xfrm>
              <a:off x="3126969" y="1494923"/>
              <a:ext cx="8327300" cy="4463425"/>
            </a:xfrm>
            <a:prstGeom prst="rect">
              <a:avLst/>
            </a:prstGeom>
          </p:spPr>
        </p:pic>
        <p:sp>
          <p:nvSpPr>
            <p:cNvPr id="6" name="Rectangle 5">
              <a:extLst>
                <a:ext uri="{FF2B5EF4-FFF2-40B4-BE49-F238E27FC236}">
                  <a16:creationId xmlns:a16="http://schemas.microsoft.com/office/drawing/2014/main" id="{9B436D3C-AB7C-0182-9428-68A93A99CB17}"/>
                </a:ext>
              </a:extLst>
            </p:cNvPr>
            <p:cNvSpPr/>
            <p:nvPr/>
          </p:nvSpPr>
          <p:spPr>
            <a:xfrm>
              <a:off x="3215148" y="5818239"/>
              <a:ext cx="1143000" cy="140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2AE099-CDE6-E6EC-5861-6D09E7CBA525}"/>
                </a:ext>
              </a:extLst>
            </p:cNvPr>
            <p:cNvSpPr/>
            <p:nvPr/>
          </p:nvSpPr>
          <p:spPr>
            <a:xfrm>
              <a:off x="10099944" y="5830530"/>
              <a:ext cx="1143000" cy="140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10</a:t>
            </a:fld>
            <a:endParaRPr lang="en-US" dirty="0"/>
          </a:p>
        </p:txBody>
      </p:sp>
      <p:pic>
        <p:nvPicPr>
          <p:cNvPr id="12" name="Graphic 11">
            <a:extLst>
              <a:ext uri="{FF2B5EF4-FFF2-40B4-BE49-F238E27FC236}">
                <a16:creationId xmlns:a16="http://schemas.microsoft.com/office/drawing/2014/main" id="{33C3BC14-B164-DE4B-B721-59302BCB46A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12" y="137517"/>
            <a:ext cx="923698" cy="850548"/>
          </a:xfrm>
          <a:prstGeom prst="rect">
            <a:avLst/>
          </a:prstGeom>
        </p:spPr>
      </p:pic>
      <p:sp>
        <p:nvSpPr>
          <p:cNvPr id="11" name="TextBox 10">
            <a:extLst>
              <a:ext uri="{FF2B5EF4-FFF2-40B4-BE49-F238E27FC236}">
                <a16:creationId xmlns:a16="http://schemas.microsoft.com/office/drawing/2014/main" id="{41DDE0C9-BFFB-4C72-A1F5-90A4CE726B0B}"/>
              </a:ext>
            </a:extLst>
          </p:cNvPr>
          <p:cNvSpPr txBox="1"/>
          <p:nvPr/>
        </p:nvSpPr>
        <p:spPr>
          <a:xfrm>
            <a:off x="299000" y="2958202"/>
            <a:ext cx="2797598" cy="3323987"/>
          </a:xfrm>
          <a:prstGeom prst="rect">
            <a:avLst/>
          </a:prstGeom>
          <a:noFill/>
        </p:spPr>
        <p:txBody>
          <a:bodyPr wrap="square" lIns="0" rtlCol="0">
            <a:spAutoFit/>
          </a:bodyPr>
          <a:lstStyle/>
          <a:p>
            <a:r>
              <a:rPr lang="en-US" sz="2400" dirty="0">
                <a:solidFill>
                  <a:srgbClr val="001B50"/>
                </a:solidFill>
              </a:rPr>
              <a:t>Ransomware began to rise again by the end of 2022, with Q4’s attack volume reaching 154.9 million — </a:t>
            </a:r>
            <a:r>
              <a:rPr lang="en-US" sz="2400" b="1" dirty="0">
                <a:solidFill>
                  <a:srgbClr val="001B50"/>
                </a:solidFill>
              </a:rPr>
              <a:t>the highest since Q3 2021.</a:t>
            </a:r>
          </a:p>
          <a:p>
            <a:endParaRPr lang="en-US" dirty="0">
              <a:solidFill>
                <a:srgbClr val="001B50"/>
              </a:solidFill>
            </a:endParaRPr>
          </a:p>
        </p:txBody>
      </p:sp>
      <p:sp>
        <p:nvSpPr>
          <p:cNvPr id="7" name="Title 1">
            <a:extLst>
              <a:ext uri="{FF2B5EF4-FFF2-40B4-BE49-F238E27FC236}">
                <a16:creationId xmlns:a16="http://schemas.microsoft.com/office/drawing/2014/main" id="{39A54D99-72A8-BB52-1D17-FD51BBB5A425}"/>
              </a:ext>
            </a:extLst>
          </p:cNvPr>
          <p:cNvSpPr>
            <a:spLocks noGrp="1"/>
          </p:cNvSpPr>
          <p:nvPr>
            <p:ph type="title"/>
          </p:nvPr>
        </p:nvSpPr>
        <p:spPr>
          <a:xfrm>
            <a:off x="1474572" y="217197"/>
            <a:ext cx="10433315" cy="739775"/>
          </a:xfrm>
        </p:spPr>
        <p:txBody>
          <a:bodyPr>
            <a:noAutofit/>
          </a:bodyPr>
          <a:lstStyle/>
          <a:p>
            <a:r>
              <a:rPr lang="en-US" sz="3000" b="1" cap="none" spc="80" dirty="0">
                <a:solidFill>
                  <a:schemeClr val="bg1"/>
                </a:solidFill>
              </a:rPr>
              <a:t>RANSOMWARE CHANGES COURSE</a:t>
            </a:r>
          </a:p>
        </p:txBody>
      </p:sp>
      <p:pic>
        <p:nvPicPr>
          <p:cNvPr id="8" name="Picture 7">
            <a:extLst>
              <a:ext uri="{FF2B5EF4-FFF2-40B4-BE49-F238E27FC236}">
                <a16:creationId xmlns:a16="http://schemas.microsoft.com/office/drawing/2014/main" id="{1A13E13B-4116-964B-7A24-4B5413EB5E96}"/>
              </a:ext>
            </a:extLst>
          </p:cNvPr>
          <p:cNvPicPr>
            <a:picLocks noChangeAspect="1"/>
          </p:cNvPicPr>
          <p:nvPr/>
        </p:nvPicPr>
        <p:blipFill>
          <a:blip r:embed="rId6"/>
          <a:stretch>
            <a:fillRect/>
          </a:stretch>
        </p:blipFill>
        <p:spPr>
          <a:xfrm>
            <a:off x="237952" y="2097446"/>
            <a:ext cx="2803197" cy="755185"/>
          </a:xfrm>
          <a:prstGeom prst="rect">
            <a:avLst/>
          </a:prstGeom>
        </p:spPr>
      </p:pic>
    </p:spTree>
    <p:extLst>
      <p:ext uri="{BB962C8B-B14F-4D97-AF65-F5344CB8AC3E}">
        <p14:creationId xmlns:p14="http://schemas.microsoft.com/office/powerpoint/2010/main" val="2876185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11</a:t>
            </a:fld>
            <a:endParaRPr lang="en-US" dirty="0"/>
          </a:p>
        </p:txBody>
      </p:sp>
      <p:pic>
        <p:nvPicPr>
          <p:cNvPr id="12" name="Graphic 11">
            <a:extLst>
              <a:ext uri="{FF2B5EF4-FFF2-40B4-BE49-F238E27FC236}">
                <a16:creationId xmlns:a16="http://schemas.microsoft.com/office/drawing/2014/main" id="{33C3BC14-B164-DE4B-B721-59302BCB46A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12" y="137517"/>
            <a:ext cx="923698" cy="850548"/>
          </a:xfrm>
          <a:prstGeom prst="rect">
            <a:avLst/>
          </a:prstGeom>
        </p:spPr>
      </p:pic>
      <p:sp>
        <p:nvSpPr>
          <p:cNvPr id="11" name="TextBox 10">
            <a:extLst>
              <a:ext uri="{FF2B5EF4-FFF2-40B4-BE49-F238E27FC236}">
                <a16:creationId xmlns:a16="http://schemas.microsoft.com/office/drawing/2014/main" id="{41DDE0C9-BFFB-4C72-A1F5-90A4CE726B0B}"/>
              </a:ext>
            </a:extLst>
          </p:cNvPr>
          <p:cNvSpPr txBox="1"/>
          <p:nvPr/>
        </p:nvSpPr>
        <p:spPr>
          <a:xfrm>
            <a:off x="393316" y="3230787"/>
            <a:ext cx="2518638" cy="2246769"/>
          </a:xfrm>
          <a:prstGeom prst="rect">
            <a:avLst/>
          </a:prstGeom>
          <a:noFill/>
        </p:spPr>
        <p:txBody>
          <a:bodyPr wrap="square" lIns="0" rtlCol="0">
            <a:spAutoFit/>
          </a:bodyPr>
          <a:lstStyle/>
          <a:p>
            <a:r>
              <a:rPr lang="en-US" sz="2000" dirty="0">
                <a:solidFill>
                  <a:srgbClr val="001B50"/>
                </a:solidFill>
              </a:rPr>
              <a:t>Despite a decline in overall volume in 2022, ransomware was chosen by </a:t>
            </a:r>
            <a:r>
              <a:rPr lang="en-US" sz="2000" b="1" dirty="0">
                <a:solidFill>
                  <a:srgbClr val="001B50"/>
                </a:solidFill>
              </a:rPr>
              <a:t>91% </a:t>
            </a:r>
            <a:r>
              <a:rPr lang="en-US" sz="2000" dirty="0">
                <a:solidFill>
                  <a:srgbClr val="001B50"/>
                </a:solidFill>
              </a:rPr>
              <a:t>of respondents as their top concern in 2022.</a:t>
            </a:r>
          </a:p>
        </p:txBody>
      </p:sp>
      <p:sp>
        <p:nvSpPr>
          <p:cNvPr id="7" name="Title 1">
            <a:extLst>
              <a:ext uri="{FF2B5EF4-FFF2-40B4-BE49-F238E27FC236}">
                <a16:creationId xmlns:a16="http://schemas.microsoft.com/office/drawing/2014/main" id="{39A54D99-72A8-BB52-1D17-FD51BBB5A425}"/>
              </a:ext>
            </a:extLst>
          </p:cNvPr>
          <p:cNvSpPr>
            <a:spLocks noGrp="1"/>
          </p:cNvSpPr>
          <p:nvPr>
            <p:ph type="title"/>
          </p:nvPr>
        </p:nvSpPr>
        <p:spPr>
          <a:xfrm>
            <a:off x="1474572" y="217197"/>
            <a:ext cx="10433315" cy="739775"/>
          </a:xfrm>
        </p:spPr>
        <p:txBody>
          <a:bodyPr>
            <a:noAutofit/>
          </a:bodyPr>
          <a:lstStyle/>
          <a:p>
            <a:r>
              <a:rPr lang="en-US" sz="3000" b="1" cap="none" spc="80" dirty="0">
                <a:solidFill>
                  <a:schemeClr val="bg1"/>
                </a:solidFill>
              </a:rPr>
              <a:t>RANSOMWARE REMAINS TOP OF MIND</a:t>
            </a:r>
          </a:p>
        </p:txBody>
      </p:sp>
      <p:pic>
        <p:nvPicPr>
          <p:cNvPr id="5" name="Picture 4" descr="Chart, bar chart&#10;&#10;Description automatically generated">
            <a:extLst>
              <a:ext uri="{FF2B5EF4-FFF2-40B4-BE49-F238E27FC236}">
                <a16:creationId xmlns:a16="http://schemas.microsoft.com/office/drawing/2014/main" id="{2B7EBBD8-FFCA-0E20-E877-4F41EBC8F4C3}"/>
              </a:ext>
            </a:extLst>
          </p:cNvPr>
          <p:cNvPicPr>
            <a:picLocks noChangeAspect="1"/>
          </p:cNvPicPr>
          <p:nvPr/>
        </p:nvPicPr>
        <p:blipFill rotWithShape="1">
          <a:blip r:embed="rId5"/>
          <a:srcRect r="3435" b="7351"/>
          <a:stretch/>
        </p:blipFill>
        <p:spPr>
          <a:xfrm>
            <a:off x="3067583" y="1443074"/>
            <a:ext cx="9023182" cy="4849396"/>
          </a:xfrm>
          <a:prstGeom prst="rect">
            <a:avLst/>
          </a:prstGeom>
        </p:spPr>
      </p:pic>
      <p:pic>
        <p:nvPicPr>
          <p:cNvPr id="6" name="Picture 5">
            <a:extLst>
              <a:ext uri="{FF2B5EF4-FFF2-40B4-BE49-F238E27FC236}">
                <a16:creationId xmlns:a16="http://schemas.microsoft.com/office/drawing/2014/main" id="{30C5106D-D759-CE67-2A5E-3BCB7ED92406}"/>
              </a:ext>
            </a:extLst>
          </p:cNvPr>
          <p:cNvPicPr>
            <a:picLocks noChangeAspect="1"/>
          </p:cNvPicPr>
          <p:nvPr/>
        </p:nvPicPr>
        <p:blipFill>
          <a:blip r:embed="rId6"/>
          <a:stretch>
            <a:fillRect/>
          </a:stretch>
        </p:blipFill>
        <p:spPr>
          <a:xfrm>
            <a:off x="285406" y="1963500"/>
            <a:ext cx="2050288" cy="1153287"/>
          </a:xfrm>
          <a:prstGeom prst="rect">
            <a:avLst/>
          </a:prstGeom>
        </p:spPr>
      </p:pic>
    </p:spTree>
    <p:extLst>
      <p:ext uri="{BB962C8B-B14F-4D97-AF65-F5344CB8AC3E}">
        <p14:creationId xmlns:p14="http://schemas.microsoft.com/office/powerpoint/2010/main" val="2625967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waterfall chart&#10;&#10;Description automatically generated">
            <a:extLst>
              <a:ext uri="{FF2B5EF4-FFF2-40B4-BE49-F238E27FC236}">
                <a16:creationId xmlns:a16="http://schemas.microsoft.com/office/drawing/2014/main" id="{41B5B4F9-82A5-B08D-3AF3-1484025126F6}"/>
              </a:ext>
            </a:extLst>
          </p:cNvPr>
          <p:cNvPicPr>
            <a:picLocks noChangeAspect="1"/>
          </p:cNvPicPr>
          <p:nvPr/>
        </p:nvPicPr>
        <p:blipFill rotWithShape="1">
          <a:blip r:embed="rId3"/>
          <a:srcRect b="8804"/>
          <a:stretch/>
        </p:blipFill>
        <p:spPr>
          <a:xfrm>
            <a:off x="2805614" y="1409298"/>
            <a:ext cx="9344146" cy="4773317"/>
          </a:xfrm>
          <a:prstGeom prst="rect">
            <a:avLst/>
          </a:prstGeom>
        </p:spPr>
      </p:pic>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Autofit/>
          </a:bodyPr>
          <a:lstStyle/>
          <a:p>
            <a:r>
              <a:rPr lang="en-US" sz="3000" b="1" cap="none" spc="80" dirty="0">
                <a:solidFill>
                  <a:schemeClr val="bg1"/>
                </a:solidFill>
              </a:rPr>
              <a:t>RANSOMWARE: </a:t>
            </a:r>
            <a:r>
              <a:rPr lang="en-US" sz="3000" cap="none" spc="80" dirty="0">
                <a:solidFill>
                  <a:schemeClr val="bg1"/>
                </a:solidFill>
              </a:rPr>
              <a:t>TOP 10 COUNTRIES</a:t>
            </a: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12</a:t>
            </a:fld>
            <a:endParaRPr lang="en-US" dirty="0"/>
          </a:p>
        </p:txBody>
      </p:sp>
      <p:pic>
        <p:nvPicPr>
          <p:cNvPr id="12" name="Graphic 11">
            <a:extLst>
              <a:ext uri="{FF2B5EF4-FFF2-40B4-BE49-F238E27FC236}">
                <a16:creationId xmlns:a16="http://schemas.microsoft.com/office/drawing/2014/main" id="{33C3BC14-B164-DE4B-B721-59302BCB46A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12" y="137517"/>
            <a:ext cx="923698" cy="850548"/>
          </a:xfrm>
          <a:prstGeom prst="rect">
            <a:avLst/>
          </a:prstGeom>
        </p:spPr>
      </p:pic>
      <p:sp>
        <p:nvSpPr>
          <p:cNvPr id="5" name="TextBox 4">
            <a:extLst>
              <a:ext uri="{FF2B5EF4-FFF2-40B4-BE49-F238E27FC236}">
                <a16:creationId xmlns:a16="http://schemas.microsoft.com/office/drawing/2014/main" id="{AB1F6F9A-B2AD-65FF-A528-4FB963024BD1}"/>
              </a:ext>
            </a:extLst>
          </p:cNvPr>
          <p:cNvSpPr txBox="1"/>
          <p:nvPr/>
        </p:nvSpPr>
        <p:spPr>
          <a:xfrm>
            <a:off x="284112" y="2493993"/>
            <a:ext cx="2712201" cy="3170099"/>
          </a:xfrm>
          <a:prstGeom prst="rect">
            <a:avLst/>
          </a:prstGeom>
          <a:noFill/>
        </p:spPr>
        <p:txBody>
          <a:bodyPr wrap="square" rtlCol="0">
            <a:spAutoFit/>
          </a:bodyPr>
          <a:lstStyle/>
          <a:p>
            <a:r>
              <a:rPr lang="en-US" sz="2000" dirty="0">
                <a:solidFill>
                  <a:srgbClr val="001B50"/>
                </a:solidFill>
              </a:rPr>
              <a:t>Much like 2021, the </a:t>
            </a:r>
            <a:r>
              <a:rPr lang="en-US" sz="2000" b="1" dirty="0">
                <a:solidFill>
                  <a:srgbClr val="001B50"/>
                </a:solidFill>
              </a:rPr>
              <a:t>United States </a:t>
            </a:r>
            <a:r>
              <a:rPr lang="en-US" sz="2000" dirty="0">
                <a:solidFill>
                  <a:srgbClr val="001B50"/>
                </a:solidFill>
              </a:rPr>
              <a:t>was targeted by the most ransomware in 2022. </a:t>
            </a:r>
          </a:p>
          <a:p>
            <a:endParaRPr lang="en-US" sz="2000" dirty="0">
              <a:solidFill>
                <a:srgbClr val="001B50"/>
              </a:solidFill>
            </a:endParaRPr>
          </a:p>
          <a:p>
            <a:r>
              <a:rPr lang="en-US" sz="2000" dirty="0">
                <a:solidFill>
                  <a:srgbClr val="001B50"/>
                </a:solidFill>
              </a:rPr>
              <a:t>The </a:t>
            </a:r>
            <a:r>
              <a:rPr lang="en-US" sz="2000" b="1" dirty="0">
                <a:solidFill>
                  <a:srgbClr val="001B50"/>
                </a:solidFill>
              </a:rPr>
              <a:t>United Kingdom </a:t>
            </a:r>
            <a:r>
              <a:rPr lang="en-US" sz="2000" dirty="0">
                <a:solidFill>
                  <a:srgbClr val="001B50"/>
                </a:solidFill>
              </a:rPr>
              <a:t>and </a:t>
            </a:r>
            <a:r>
              <a:rPr lang="en-US" sz="2000" b="1" dirty="0">
                <a:solidFill>
                  <a:srgbClr val="001B50"/>
                </a:solidFill>
              </a:rPr>
              <a:t>Spain</a:t>
            </a:r>
            <a:r>
              <a:rPr lang="en-US" sz="2000" dirty="0">
                <a:solidFill>
                  <a:srgbClr val="001B50"/>
                </a:solidFill>
              </a:rPr>
              <a:t> rounded out the top three countries targeted by ransomware. </a:t>
            </a:r>
          </a:p>
        </p:txBody>
      </p:sp>
      <p:pic>
        <p:nvPicPr>
          <p:cNvPr id="6" name="Picture 5">
            <a:extLst>
              <a:ext uri="{FF2B5EF4-FFF2-40B4-BE49-F238E27FC236}">
                <a16:creationId xmlns:a16="http://schemas.microsoft.com/office/drawing/2014/main" id="{E7ED103E-7523-5233-D04A-9B93857EF96E}"/>
              </a:ext>
            </a:extLst>
          </p:cNvPr>
          <p:cNvPicPr>
            <a:picLocks noChangeAspect="1"/>
          </p:cNvPicPr>
          <p:nvPr/>
        </p:nvPicPr>
        <p:blipFill>
          <a:blip r:embed="rId6"/>
          <a:stretch>
            <a:fillRect/>
          </a:stretch>
        </p:blipFill>
        <p:spPr>
          <a:xfrm>
            <a:off x="7049688" y="2862293"/>
            <a:ext cx="3891256" cy="2620244"/>
          </a:xfrm>
          <a:prstGeom prst="rect">
            <a:avLst/>
          </a:prstGeom>
        </p:spPr>
      </p:pic>
    </p:spTree>
    <p:extLst>
      <p:ext uri="{BB962C8B-B14F-4D97-AF65-F5344CB8AC3E}">
        <p14:creationId xmlns:p14="http://schemas.microsoft.com/office/powerpoint/2010/main" val="892356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BDBE6-B1F1-CD48-8E00-39C28954B621}"/>
              </a:ext>
            </a:extLst>
          </p:cNvPr>
          <p:cNvSpPr>
            <a:spLocks noGrp="1"/>
          </p:cNvSpPr>
          <p:nvPr>
            <p:ph type="title"/>
          </p:nvPr>
        </p:nvSpPr>
        <p:spPr>
          <a:xfrm>
            <a:off x="1474572" y="217197"/>
            <a:ext cx="10268789" cy="739775"/>
          </a:xfrm>
        </p:spPr>
        <p:txBody>
          <a:bodyPr>
            <a:noAutofit/>
          </a:bodyPr>
          <a:lstStyle/>
          <a:p>
            <a:r>
              <a:rPr lang="en-US" sz="3000" b="1" spc="80" dirty="0"/>
              <a:t>RTDMI DISCOVERIES CONTINUE TO GROW</a:t>
            </a:r>
          </a:p>
        </p:txBody>
      </p:sp>
      <p:sp>
        <p:nvSpPr>
          <p:cNvPr id="4" name="Slide Number Placeholder 3">
            <a:extLst>
              <a:ext uri="{FF2B5EF4-FFF2-40B4-BE49-F238E27FC236}">
                <a16:creationId xmlns:a16="http://schemas.microsoft.com/office/drawing/2014/main" id="{79A40D5C-F6B6-CF4F-ABA8-6BC0362A15CC}"/>
              </a:ext>
            </a:extLst>
          </p:cNvPr>
          <p:cNvSpPr>
            <a:spLocks noGrp="1"/>
          </p:cNvSpPr>
          <p:nvPr>
            <p:ph type="sldNum" sz="quarter" idx="12"/>
          </p:nvPr>
        </p:nvSpPr>
        <p:spPr/>
        <p:txBody>
          <a:bodyPr/>
          <a:lstStyle/>
          <a:p>
            <a:fld id="{3FD41FF8-B36C-BE44-BB4F-D6FFF26618A4}" type="slidenum">
              <a:rPr lang="en-US" smtClean="0"/>
              <a:pPr/>
              <a:t>13</a:t>
            </a:fld>
            <a:endParaRPr lang="en-US" dirty="0"/>
          </a:p>
        </p:txBody>
      </p:sp>
      <p:sp>
        <p:nvSpPr>
          <p:cNvPr id="2" name="Content Placeholder 1">
            <a:extLst>
              <a:ext uri="{FF2B5EF4-FFF2-40B4-BE49-F238E27FC236}">
                <a16:creationId xmlns:a16="http://schemas.microsoft.com/office/drawing/2014/main" id="{F416B37A-9EA9-A546-8EB8-94CA1D0556FA}"/>
              </a:ext>
            </a:extLst>
          </p:cNvPr>
          <p:cNvSpPr>
            <a:spLocks noGrp="1"/>
          </p:cNvSpPr>
          <p:nvPr>
            <p:ph idx="4294967295"/>
          </p:nvPr>
        </p:nvSpPr>
        <p:spPr>
          <a:xfrm>
            <a:off x="194586" y="3242170"/>
            <a:ext cx="2722280" cy="2352371"/>
          </a:xfrm>
        </p:spPr>
        <p:txBody>
          <a:bodyPr lIns="0">
            <a:noAutofit/>
          </a:bodyPr>
          <a:lstStyle/>
          <a:p>
            <a:pPr marL="0" indent="0">
              <a:lnSpc>
                <a:spcPct val="100000"/>
              </a:lnSpc>
              <a:buNone/>
            </a:pPr>
            <a:r>
              <a:rPr lang="en-US" sz="1800" dirty="0">
                <a:solidFill>
                  <a:srgbClr val="001B50"/>
                </a:solidFill>
              </a:rPr>
              <a:t>SonicWall’s Real-Time Deep Memory Inspection™ (RTDMI) discovered </a:t>
            </a:r>
            <a:r>
              <a:rPr lang="en-US" sz="1800" b="1" dirty="0">
                <a:solidFill>
                  <a:srgbClr val="001B50"/>
                </a:solidFill>
              </a:rPr>
              <a:t>465,501</a:t>
            </a:r>
            <a:r>
              <a:rPr lang="en-US" sz="1800" dirty="0">
                <a:solidFill>
                  <a:srgbClr val="001B50"/>
                </a:solidFill>
              </a:rPr>
              <a:t> never-before-seen malware variants in 2022 — an average of </a:t>
            </a:r>
            <a:r>
              <a:rPr lang="en-US" sz="1800" b="1" dirty="0">
                <a:solidFill>
                  <a:srgbClr val="001B50"/>
                </a:solidFill>
              </a:rPr>
              <a:t>1,279 per day</a:t>
            </a:r>
            <a:r>
              <a:rPr lang="en-US" sz="1800" dirty="0">
                <a:solidFill>
                  <a:srgbClr val="001B50"/>
                </a:solidFill>
              </a:rPr>
              <a:t>. Total RTDMI discovered also eclipsed </a:t>
            </a:r>
            <a:r>
              <a:rPr lang="en-US" sz="1800" b="1" dirty="0">
                <a:solidFill>
                  <a:srgbClr val="001B50"/>
                </a:solidFill>
              </a:rPr>
              <a:t>1 million </a:t>
            </a:r>
            <a:r>
              <a:rPr lang="en-US" sz="1800" dirty="0">
                <a:solidFill>
                  <a:srgbClr val="001B50"/>
                </a:solidFill>
              </a:rPr>
              <a:t>in 2022.</a:t>
            </a:r>
            <a:endParaRPr lang="en-US" sz="1800" b="1" dirty="0">
              <a:solidFill>
                <a:srgbClr val="001B50"/>
              </a:solidFill>
            </a:endParaRPr>
          </a:p>
        </p:txBody>
      </p:sp>
      <p:pic>
        <p:nvPicPr>
          <p:cNvPr id="11" name="Graphic 10">
            <a:extLst>
              <a:ext uri="{FF2B5EF4-FFF2-40B4-BE49-F238E27FC236}">
                <a16:creationId xmlns:a16="http://schemas.microsoft.com/office/drawing/2014/main" id="{23AD5017-8D8C-274F-9E28-BACF45C74C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7759" y="112478"/>
            <a:ext cx="913414" cy="913414"/>
          </a:xfrm>
          <a:prstGeom prst="rect">
            <a:avLst/>
          </a:prstGeom>
        </p:spPr>
      </p:pic>
      <p:pic>
        <p:nvPicPr>
          <p:cNvPr id="8" name="Picture 7" descr="Chart, bar chart&#10;&#10;Description automatically generated">
            <a:extLst>
              <a:ext uri="{FF2B5EF4-FFF2-40B4-BE49-F238E27FC236}">
                <a16:creationId xmlns:a16="http://schemas.microsoft.com/office/drawing/2014/main" id="{13B71042-5C20-7D0E-2045-5C6B9A65074B}"/>
              </a:ext>
            </a:extLst>
          </p:cNvPr>
          <p:cNvPicPr>
            <a:picLocks noChangeAspect="1"/>
          </p:cNvPicPr>
          <p:nvPr/>
        </p:nvPicPr>
        <p:blipFill rotWithShape="1">
          <a:blip r:embed="rId5"/>
          <a:srcRect b="7228"/>
          <a:stretch/>
        </p:blipFill>
        <p:spPr>
          <a:xfrm>
            <a:off x="2909007" y="1392359"/>
            <a:ext cx="9282993" cy="4824053"/>
          </a:xfrm>
          <a:prstGeom prst="rect">
            <a:avLst/>
          </a:prstGeom>
        </p:spPr>
      </p:pic>
      <p:pic>
        <p:nvPicPr>
          <p:cNvPr id="7" name="Picture 6">
            <a:extLst>
              <a:ext uri="{FF2B5EF4-FFF2-40B4-BE49-F238E27FC236}">
                <a16:creationId xmlns:a16="http://schemas.microsoft.com/office/drawing/2014/main" id="{745DD0D0-6958-D02E-44DD-F83E75381DF0}"/>
              </a:ext>
            </a:extLst>
          </p:cNvPr>
          <p:cNvPicPr>
            <a:picLocks noChangeAspect="1"/>
          </p:cNvPicPr>
          <p:nvPr/>
        </p:nvPicPr>
        <p:blipFill>
          <a:blip r:embed="rId6"/>
          <a:stretch>
            <a:fillRect/>
          </a:stretch>
        </p:blipFill>
        <p:spPr>
          <a:xfrm>
            <a:off x="112395" y="2348276"/>
            <a:ext cx="2590738" cy="802672"/>
          </a:xfrm>
          <a:prstGeom prst="rect">
            <a:avLst/>
          </a:prstGeom>
        </p:spPr>
      </p:pic>
    </p:spTree>
    <p:extLst>
      <p:ext uri="{BB962C8B-B14F-4D97-AF65-F5344CB8AC3E}">
        <p14:creationId xmlns:p14="http://schemas.microsoft.com/office/powerpoint/2010/main" val="182323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E9E8D77A-CC07-752C-602D-A10CB133815A}"/>
              </a:ext>
            </a:extLst>
          </p:cNvPr>
          <p:cNvPicPr>
            <a:picLocks noChangeAspect="1"/>
          </p:cNvPicPr>
          <p:nvPr/>
        </p:nvPicPr>
        <p:blipFill rotWithShape="1">
          <a:blip r:embed="rId3"/>
          <a:srcRect r="4356" b="8937"/>
          <a:stretch/>
        </p:blipFill>
        <p:spPr>
          <a:xfrm>
            <a:off x="2772838" y="1348206"/>
            <a:ext cx="9155089" cy="4882653"/>
          </a:xfrm>
          <a:prstGeom prst="rect">
            <a:avLst/>
          </a:prstGeom>
        </p:spPr>
      </p:pic>
      <p:sp>
        <p:nvSpPr>
          <p:cNvPr id="4" name="Slide Number Placeholder 3">
            <a:extLst>
              <a:ext uri="{FF2B5EF4-FFF2-40B4-BE49-F238E27FC236}">
                <a16:creationId xmlns:a16="http://schemas.microsoft.com/office/drawing/2014/main" id="{14EAD687-F786-436E-9F78-D8BE6EF8B7CE}"/>
              </a:ext>
            </a:extLst>
          </p:cNvPr>
          <p:cNvSpPr>
            <a:spLocks noGrp="1"/>
          </p:cNvSpPr>
          <p:nvPr>
            <p:ph type="sldNum" sz="quarter" idx="12"/>
          </p:nvPr>
        </p:nvSpPr>
        <p:spPr/>
        <p:txBody>
          <a:bodyPr/>
          <a:lstStyle/>
          <a:p>
            <a:fld id="{3FD41FF8-B36C-BE44-BB4F-D6FFF26618A4}" type="slidenum">
              <a:rPr lang="en-US" smtClean="0"/>
              <a:pPr/>
              <a:t>14</a:t>
            </a:fld>
            <a:endParaRPr lang="en-US" dirty="0"/>
          </a:p>
        </p:txBody>
      </p:sp>
      <p:sp>
        <p:nvSpPr>
          <p:cNvPr id="5" name="Title 1">
            <a:extLst>
              <a:ext uri="{FF2B5EF4-FFF2-40B4-BE49-F238E27FC236}">
                <a16:creationId xmlns:a16="http://schemas.microsoft.com/office/drawing/2014/main" id="{9AC800D6-382C-484F-9985-BEE0D5B36DCE}"/>
              </a:ext>
            </a:extLst>
          </p:cNvPr>
          <p:cNvSpPr>
            <a:spLocks noGrp="1"/>
          </p:cNvSpPr>
          <p:nvPr>
            <p:ph type="title"/>
          </p:nvPr>
        </p:nvSpPr>
        <p:spPr>
          <a:xfrm>
            <a:off x="1306932" y="217197"/>
            <a:ext cx="10394913" cy="739775"/>
          </a:xfrm>
        </p:spPr>
        <p:txBody>
          <a:bodyPr>
            <a:noAutofit/>
          </a:bodyPr>
          <a:lstStyle/>
          <a:p>
            <a:r>
              <a:rPr lang="en-US" sz="3000" b="1" cap="none" spc="80" dirty="0"/>
              <a:t>‘LOG4SHELL’ EXPLOITS ECLIPSE 1 BILLION</a:t>
            </a:r>
          </a:p>
        </p:txBody>
      </p:sp>
      <p:sp>
        <p:nvSpPr>
          <p:cNvPr id="6" name="TextBox 5">
            <a:extLst>
              <a:ext uri="{FF2B5EF4-FFF2-40B4-BE49-F238E27FC236}">
                <a16:creationId xmlns:a16="http://schemas.microsoft.com/office/drawing/2014/main" id="{B0412074-BC84-4F2A-8CD6-F042529699EE}"/>
              </a:ext>
            </a:extLst>
          </p:cNvPr>
          <p:cNvSpPr txBox="1"/>
          <p:nvPr/>
        </p:nvSpPr>
        <p:spPr>
          <a:xfrm>
            <a:off x="322514" y="2330174"/>
            <a:ext cx="2839140" cy="3693319"/>
          </a:xfrm>
          <a:prstGeom prst="rect">
            <a:avLst/>
          </a:prstGeom>
          <a:noFill/>
        </p:spPr>
        <p:txBody>
          <a:bodyPr wrap="square" lIns="0" rtlCol="0">
            <a:spAutoFit/>
          </a:bodyPr>
          <a:lstStyle/>
          <a:p>
            <a:r>
              <a:rPr lang="en-US" dirty="0">
                <a:solidFill>
                  <a:srgbClr val="001B50"/>
                </a:solidFill>
              </a:rPr>
              <a:t>While the Apache Log4j vulnerability known as ‘Log4Shell’ was the final major vulnerability identified in 2021, it quicky became one of the most exploited throughout 2022.</a:t>
            </a:r>
          </a:p>
          <a:p>
            <a:endParaRPr lang="en-US" dirty="0">
              <a:solidFill>
                <a:srgbClr val="001B50"/>
              </a:solidFill>
            </a:endParaRPr>
          </a:p>
          <a:p>
            <a:r>
              <a:rPr lang="en-US" dirty="0">
                <a:solidFill>
                  <a:srgbClr val="001B50"/>
                </a:solidFill>
              </a:rPr>
              <a:t>SonicWall recorded </a:t>
            </a:r>
            <a:br>
              <a:rPr lang="en-US" dirty="0">
                <a:solidFill>
                  <a:srgbClr val="001B50"/>
                </a:solidFill>
              </a:rPr>
            </a:br>
            <a:r>
              <a:rPr lang="en-US" b="1" dirty="0">
                <a:solidFill>
                  <a:srgbClr val="001B50"/>
                </a:solidFill>
              </a:rPr>
              <a:t>1.1 billion </a:t>
            </a:r>
            <a:r>
              <a:rPr lang="en-US" dirty="0">
                <a:solidFill>
                  <a:srgbClr val="001B50"/>
                </a:solidFill>
              </a:rPr>
              <a:t>exploit attempts against Log4Shell — an average of </a:t>
            </a:r>
            <a:r>
              <a:rPr lang="en-US" b="1" dirty="0">
                <a:solidFill>
                  <a:srgbClr val="001B50"/>
                </a:solidFill>
              </a:rPr>
              <a:t>3.1 million each day</a:t>
            </a:r>
            <a:r>
              <a:rPr lang="en-US" dirty="0">
                <a:solidFill>
                  <a:srgbClr val="001B50"/>
                </a:solidFill>
              </a:rPr>
              <a:t>.</a:t>
            </a:r>
          </a:p>
        </p:txBody>
      </p:sp>
      <p:pic>
        <p:nvPicPr>
          <p:cNvPr id="9" name="Graphic 8">
            <a:extLst>
              <a:ext uri="{FF2B5EF4-FFF2-40B4-BE49-F238E27FC236}">
                <a16:creationId xmlns:a16="http://schemas.microsoft.com/office/drawing/2014/main" id="{42719201-B7DC-4867-904C-EFA7D25807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514" y="98604"/>
            <a:ext cx="930823" cy="905318"/>
          </a:xfrm>
          <a:prstGeom prst="rect">
            <a:avLst/>
          </a:prstGeom>
        </p:spPr>
      </p:pic>
      <p:pic>
        <p:nvPicPr>
          <p:cNvPr id="7" name="Picture 6">
            <a:extLst>
              <a:ext uri="{FF2B5EF4-FFF2-40B4-BE49-F238E27FC236}">
                <a16:creationId xmlns:a16="http://schemas.microsoft.com/office/drawing/2014/main" id="{115F00A2-3EB2-BF6A-7D36-CBBCDE11D43F}"/>
              </a:ext>
            </a:extLst>
          </p:cNvPr>
          <p:cNvPicPr>
            <a:picLocks noChangeAspect="1"/>
          </p:cNvPicPr>
          <p:nvPr/>
        </p:nvPicPr>
        <p:blipFill>
          <a:blip r:embed="rId6"/>
          <a:stretch>
            <a:fillRect/>
          </a:stretch>
        </p:blipFill>
        <p:spPr>
          <a:xfrm>
            <a:off x="257074" y="1359068"/>
            <a:ext cx="1879951" cy="953268"/>
          </a:xfrm>
          <a:prstGeom prst="rect">
            <a:avLst/>
          </a:prstGeom>
        </p:spPr>
      </p:pic>
    </p:spTree>
    <p:extLst>
      <p:ext uri="{BB962C8B-B14F-4D97-AF65-F5344CB8AC3E}">
        <p14:creationId xmlns:p14="http://schemas.microsoft.com/office/powerpoint/2010/main" val="5225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4AF43-75FC-AE41-A850-E0536EEBE2DA}"/>
              </a:ext>
            </a:extLst>
          </p:cNvPr>
          <p:cNvSpPr>
            <a:spLocks noGrp="1"/>
          </p:cNvSpPr>
          <p:nvPr>
            <p:ph type="title"/>
          </p:nvPr>
        </p:nvSpPr>
        <p:spPr/>
        <p:txBody>
          <a:bodyPr>
            <a:normAutofit/>
          </a:bodyPr>
          <a:lstStyle/>
          <a:p>
            <a:r>
              <a:rPr lang="en-US" sz="3000" b="1" spc="80" dirty="0"/>
              <a:t>OVERALL INTRUSION ATTEMPTS UP</a:t>
            </a:r>
          </a:p>
        </p:txBody>
      </p:sp>
      <p:sp>
        <p:nvSpPr>
          <p:cNvPr id="4" name="Slide Number Placeholder 3">
            <a:extLst>
              <a:ext uri="{FF2B5EF4-FFF2-40B4-BE49-F238E27FC236}">
                <a16:creationId xmlns:a16="http://schemas.microsoft.com/office/drawing/2014/main" id="{2E968FF3-7314-2D49-BEBC-CE973AE7A8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41FF8-B36C-BE44-BB4F-D6FFF26618A4}" type="slidenum">
              <a:rPr kumimoji="0" lang="en-US" sz="1100" b="1" i="0" u="none" strike="noStrike" kern="1200" cap="none" spc="0" normalizeH="0" baseline="0" noProof="0" smtClean="0">
                <a:ln>
                  <a:noFill/>
                </a:ln>
                <a:solidFill>
                  <a:srgbClr val="66666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1" i="0" u="none" strike="noStrike" kern="1200" cap="none" spc="0" normalizeH="0" baseline="0" noProof="0" dirty="0">
              <a:ln>
                <a:noFill/>
              </a:ln>
              <a:solidFill>
                <a:srgbClr val="666666"/>
              </a:solidFill>
              <a:effectLst/>
              <a:uLnTx/>
              <a:uFillTx/>
              <a:latin typeface="Arial"/>
            </a:endParaRPr>
          </a:p>
        </p:txBody>
      </p:sp>
      <p:sp>
        <p:nvSpPr>
          <p:cNvPr id="2" name="Content Placeholder 1">
            <a:extLst>
              <a:ext uri="{FF2B5EF4-FFF2-40B4-BE49-F238E27FC236}">
                <a16:creationId xmlns:a16="http://schemas.microsoft.com/office/drawing/2014/main" id="{4C063FBC-ABA9-DC49-B76E-4A5E670B0409}"/>
              </a:ext>
            </a:extLst>
          </p:cNvPr>
          <p:cNvSpPr>
            <a:spLocks noGrp="1"/>
          </p:cNvSpPr>
          <p:nvPr>
            <p:ph idx="4294967295"/>
          </p:nvPr>
        </p:nvSpPr>
        <p:spPr>
          <a:xfrm>
            <a:off x="264073" y="2356571"/>
            <a:ext cx="2463172" cy="4197257"/>
          </a:xfrm>
        </p:spPr>
        <p:txBody>
          <a:bodyPr lIns="0">
            <a:normAutofit/>
          </a:bodyPr>
          <a:lstStyle/>
          <a:p>
            <a:pPr marL="0" indent="0">
              <a:lnSpc>
                <a:spcPct val="100000"/>
              </a:lnSpc>
              <a:buNone/>
            </a:pPr>
            <a:r>
              <a:rPr lang="en-US" sz="1800" dirty="0">
                <a:solidFill>
                  <a:srgbClr val="001B50"/>
                </a:solidFill>
              </a:rPr>
              <a:t>Intrusion attempts hit a new high of 6.3 trillion in 2022, a </a:t>
            </a:r>
            <a:r>
              <a:rPr lang="en-US" sz="1800" b="1" dirty="0">
                <a:solidFill>
                  <a:srgbClr val="001B50"/>
                </a:solidFill>
              </a:rPr>
              <a:t>19% year-over-year increase</a:t>
            </a:r>
            <a:r>
              <a:rPr lang="en-US" sz="1800" dirty="0">
                <a:solidFill>
                  <a:srgbClr val="001B50"/>
                </a:solidFill>
              </a:rPr>
              <a:t>. </a:t>
            </a:r>
          </a:p>
          <a:p>
            <a:pPr marL="0" indent="0">
              <a:lnSpc>
                <a:spcPct val="100000"/>
              </a:lnSpc>
              <a:buNone/>
            </a:pPr>
            <a:r>
              <a:rPr lang="en-US" sz="1800" dirty="0">
                <a:solidFill>
                  <a:srgbClr val="001B50"/>
                </a:solidFill>
              </a:rPr>
              <a:t>However, the number of moderate- or high-severity intrusion attempts, also known as malicious intrusion attempts, fell in 2022, dipping to </a:t>
            </a:r>
            <a:r>
              <a:rPr lang="en-US" sz="1800" b="1" dirty="0">
                <a:solidFill>
                  <a:srgbClr val="001B50"/>
                </a:solidFill>
              </a:rPr>
              <a:t>10.6 billion </a:t>
            </a:r>
            <a:r>
              <a:rPr lang="en-US" sz="1800" dirty="0">
                <a:solidFill>
                  <a:srgbClr val="001B50"/>
                </a:solidFill>
              </a:rPr>
              <a:t>— a 10% year-over-year drop. </a:t>
            </a:r>
          </a:p>
          <a:p>
            <a:pPr marL="0" indent="0">
              <a:lnSpc>
                <a:spcPct val="110000"/>
              </a:lnSpc>
              <a:buNone/>
            </a:pPr>
            <a:endParaRPr lang="en-US" sz="1800" dirty="0">
              <a:solidFill>
                <a:srgbClr val="001B50"/>
              </a:solidFill>
            </a:endParaRPr>
          </a:p>
        </p:txBody>
      </p:sp>
      <p:pic>
        <p:nvPicPr>
          <p:cNvPr id="12" name="Graphic 11">
            <a:extLst>
              <a:ext uri="{FF2B5EF4-FFF2-40B4-BE49-F238E27FC236}">
                <a16:creationId xmlns:a16="http://schemas.microsoft.com/office/drawing/2014/main" id="{467DC4A6-4C5B-44CD-BD6C-FB70E5C227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980" y="132854"/>
            <a:ext cx="875507" cy="851519"/>
          </a:xfrm>
          <a:prstGeom prst="rect">
            <a:avLst/>
          </a:prstGeom>
        </p:spPr>
      </p:pic>
      <p:pic>
        <p:nvPicPr>
          <p:cNvPr id="8" name="Picture 7" descr="Chart, bar chart&#10;&#10;Description automatically generated">
            <a:extLst>
              <a:ext uri="{FF2B5EF4-FFF2-40B4-BE49-F238E27FC236}">
                <a16:creationId xmlns:a16="http://schemas.microsoft.com/office/drawing/2014/main" id="{DA7ECD51-A6D3-BB9D-B670-5EC11092B93F}"/>
              </a:ext>
            </a:extLst>
          </p:cNvPr>
          <p:cNvPicPr>
            <a:picLocks noChangeAspect="1"/>
          </p:cNvPicPr>
          <p:nvPr/>
        </p:nvPicPr>
        <p:blipFill rotWithShape="1">
          <a:blip r:embed="rId5"/>
          <a:srcRect l="4075" t="2281" r="4865" b="5762"/>
          <a:stretch/>
        </p:blipFill>
        <p:spPr>
          <a:xfrm>
            <a:off x="3116542" y="1351011"/>
            <a:ext cx="8679812" cy="4909945"/>
          </a:xfrm>
          <a:prstGeom prst="rect">
            <a:avLst/>
          </a:prstGeom>
        </p:spPr>
      </p:pic>
      <p:pic>
        <p:nvPicPr>
          <p:cNvPr id="7" name="Picture 6">
            <a:extLst>
              <a:ext uri="{FF2B5EF4-FFF2-40B4-BE49-F238E27FC236}">
                <a16:creationId xmlns:a16="http://schemas.microsoft.com/office/drawing/2014/main" id="{18832449-8009-AE0B-FAAC-F2FF99C3AD04}"/>
              </a:ext>
            </a:extLst>
          </p:cNvPr>
          <p:cNvPicPr>
            <a:picLocks noChangeAspect="1"/>
          </p:cNvPicPr>
          <p:nvPr/>
        </p:nvPicPr>
        <p:blipFill>
          <a:blip r:embed="rId6"/>
          <a:stretch>
            <a:fillRect/>
          </a:stretch>
        </p:blipFill>
        <p:spPr>
          <a:xfrm>
            <a:off x="230161" y="1373200"/>
            <a:ext cx="2297048" cy="994428"/>
          </a:xfrm>
          <a:prstGeom prst="rect">
            <a:avLst/>
          </a:prstGeom>
        </p:spPr>
      </p:pic>
    </p:spTree>
    <p:extLst>
      <p:ext uri="{BB962C8B-B14F-4D97-AF65-F5344CB8AC3E}">
        <p14:creationId xmlns:p14="http://schemas.microsoft.com/office/powerpoint/2010/main" val="906866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funnel chart&#10;&#10;Description automatically generated">
            <a:extLst>
              <a:ext uri="{FF2B5EF4-FFF2-40B4-BE49-F238E27FC236}">
                <a16:creationId xmlns:a16="http://schemas.microsoft.com/office/drawing/2014/main" id="{7031657D-E367-D414-899E-65C50435AEE5}"/>
              </a:ext>
            </a:extLst>
          </p:cNvPr>
          <p:cNvPicPr>
            <a:picLocks noChangeAspect="1"/>
          </p:cNvPicPr>
          <p:nvPr/>
        </p:nvPicPr>
        <p:blipFill rotWithShape="1">
          <a:blip r:embed="rId3"/>
          <a:srcRect b="8260"/>
          <a:stretch/>
        </p:blipFill>
        <p:spPr>
          <a:xfrm>
            <a:off x="2513421" y="1279298"/>
            <a:ext cx="9572016" cy="4918917"/>
          </a:xfrm>
          <a:prstGeom prst="rect">
            <a:avLst/>
          </a:prstGeom>
        </p:spPr>
      </p:pic>
      <p:sp>
        <p:nvSpPr>
          <p:cNvPr id="3" name="Title 2">
            <a:extLst>
              <a:ext uri="{FF2B5EF4-FFF2-40B4-BE49-F238E27FC236}">
                <a16:creationId xmlns:a16="http://schemas.microsoft.com/office/drawing/2014/main" id="{C414AF43-75FC-AE41-A850-E0536EEBE2DA}"/>
              </a:ext>
            </a:extLst>
          </p:cNvPr>
          <p:cNvSpPr>
            <a:spLocks noGrp="1"/>
          </p:cNvSpPr>
          <p:nvPr>
            <p:ph type="title"/>
          </p:nvPr>
        </p:nvSpPr>
        <p:spPr/>
        <p:txBody>
          <a:bodyPr>
            <a:normAutofit/>
          </a:bodyPr>
          <a:lstStyle/>
          <a:p>
            <a:r>
              <a:rPr lang="en-US" sz="3000" b="1" spc="80" dirty="0"/>
              <a:t>RCE</a:t>
            </a:r>
            <a:r>
              <a:rPr lang="en-US" sz="2400" b="1" spc="80" dirty="0"/>
              <a:t>s</a:t>
            </a:r>
            <a:r>
              <a:rPr lang="en-US" sz="3000" b="1" spc="80" dirty="0"/>
              <a:t> TOP INTRUSION TYPE</a:t>
            </a:r>
          </a:p>
        </p:txBody>
      </p:sp>
      <p:sp>
        <p:nvSpPr>
          <p:cNvPr id="4" name="Slide Number Placeholder 3">
            <a:extLst>
              <a:ext uri="{FF2B5EF4-FFF2-40B4-BE49-F238E27FC236}">
                <a16:creationId xmlns:a16="http://schemas.microsoft.com/office/drawing/2014/main" id="{2E968FF3-7314-2D49-BEBC-CE973AE7A8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41FF8-B36C-BE44-BB4F-D6FFF26618A4}" type="slidenum">
              <a:rPr kumimoji="0" lang="en-US" sz="1100" b="1" i="0" u="none" strike="noStrike" kern="1200" cap="none" spc="0" normalizeH="0" baseline="0" noProof="0" smtClean="0">
                <a:ln>
                  <a:noFill/>
                </a:ln>
                <a:solidFill>
                  <a:srgbClr val="66666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1" i="0" u="none" strike="noStrike" kern="1200" cap="none" spc="0" normalizeH="0" baseline="0" noProof="0" dirty="0">
              <a:ln>
                <a:noFill/>
              </a:ln>
              <a:solidFill>
                <a:srgbClr val="666666"/>
              </a:solidFill>
              <a:effectLst/>
              <a:uLnTx/>
              <a:uFillTx/>
              <a:latin typeface="Arial"/>
            </a:endParaRPr>
          </a:p>
        </p:txBody>
      </p:sp>
      <p:sp>
        <p:nvSpPr>
          <p:cNvPr id="2" name="Content Placeholder 1">
            <a:extLst>
              <a:ext uri="{FF2B5EF4-FFF2-40B4-BE49-F238E27FC236}">
                <a16:creationId xmlns:a16="http://schemas.microsoft.com/office/drawing/2014/main" id="{4C063FBC-ABA9-DC49-B76E-4A5E670B0409}"/>
              </a:ext>
            </a:extLst>
          </p:cNvPr>
          <p:cNvSpPr>
            <a:spLocks noGrp="1"/>
          </p:cNvSpPr>
          <p:nvPr>
            <p:ph idx="4294967295"/>
          </p:nvPr>
        </p:nvSpPr>
        <p:spPr>
          <a:xfrm>
            <a:off x="385980" y="2658606"/>
            <a:ext cx="2328191" cy="3423539"/>
          </a:xfrm>
        </p:spPr>
        <p:txBody>
          <a:bodyPr lIns="0">
            <a:normAutofit/>
          </a:bodyPr>
          <a:lstStyle/>
          <a:p>
            <a:pPr marL="0" indent="0">
              <a:lnSpc>
                <a:spcPct val="100000"/>
              </a:lnSpc>
              <a:buNone/>
            </a:pPr>
            <a:r>
              <a:rPr lang="en-US" sz="2000" dirty="0">
                <a:solidFill>
                  <a:srgbClr val="001B50"/>
                </a:solidFill>
              </a:rPr>
              <a:t>Remote Code Executions (RCEs) are once again the most common form of malicious intrusion we observed. RCEs made up </a:t>
            </a:r>
            <a:r>
              <a:rPr lang="en-US" sz="2000" b="1" dirty="0">
                <a:solidFill>
                  <a:srgbClr val="001B50"/>
                </a:solidFill>
              </a:rPr>
              <a:t>21.5%</a:t>
            </a:r>
            <a:r>
              <a:rPr lang="en-US" sz="2000" dirty="0">
                <a:solidFill>
                  <a:srgbClr val="001B50"/>
                </a:solidFill>
              </a:rPr>
              <a:t> of all malicious intrusions in 2022. </a:t>
            </a:r>
          </a:p>
        </p:txBody>
      </p:sp>
      <p:pic>
        <p:nvPicPr>
          <p:cNvPr id="12" name="Graphic 11">
            <a:extLst>
              <a:ext uri="{FF2B5EF4-FFF2-40B4-BE49-F238E27FC236}">
                <a16:creationId xmlns:a16="http://schemas.microsoft.com/office/drawing/2014/main" id="{467DC4A6-4C5B-44CD-BD6C-FB70E5C227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980" y="132854"/>
            <a:ext cx="875507" cy="851519"/>
          </a:xfrm>
          <a:prstGeom prst="rect">
            <a:avLst/>
          </a:prstGeom>
        </p:spPr>
      </p:pic>
      <p:pic>
        <p:nvPicPr>
          <p:cNvPr id="6" name="Picture 5">
            <a:extLst>
              <a:ext uri="{FF2B5EF4-FFF2-40B4-BE49-F238E27FC236}">
                <a16:creationId xmlns:a16="http://schemas.microsoft.com/office/drawing/2014/main" id="{196BB3B8-E332-B059-FED2-653C0D95712B}"/>
              </a:ext>
            </a:extLst>
          </p:cNvPr>
          <p:cNvPicPr>
            <a:picLocks noChangeAspect="1"/>
          </p:cNvPicPr>
          <p:nvPr/>
        </p:nvPicPr>
        <p:blipFill>
          <a:blip r:embed="rId6"/>
          <a:stretch>
            <a:fillRect/>
          </a:stretch>
        </p:blipFill>
        <p:spPr>
          <a:xfrm>
            <a:off x="341127" y="1701551"/>
            <a:ext cx="2434834" cy="856952"/>
          </a:xfrm>
          <a:prstGeom prst="rect">
            <a:avLst/>
          </a:prstGeom>
        </p:spPr>
      </p:pic>
    </p:spTree>
    <p:extLst>
      <p:ext uri="{BB962C8B-B14F-4D97-AF65-F5344CB8AC3E}">
        <p14:creationId xmlns:p14="http://schemas.microsoft.com/office/powerpoint/2010/main" val="2443261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8E1A64-0538-7848-886E-859961521DDE}"/>
              </a:ext>
            </a:extLst>
          </p:cNvPr>
          <p:cNvSpPr>
            <a:spLocks noGrp="1"/>
          </p:cNvSpPr>
          <p:nvPr>
            <p:ph type="title"/>
          </p:nvPr>
        </p:nvSpPr>
        <p:spPr/>
        <p:txBody>
          <a:bodyPr>
            <a:noAutofit/>
          </a:bodyPr>
          <a:lstStyle/>
          <a:p>
            <a:r>
              <a:rPr lang="en-US" sz="3000" b="1" spc="80" dirty="0"/>
              <a:t>Cryptojacking ON RECORD-BREAKING RUN</a:t>
            </a:r>
          </a:p>
        </p:txBody>
      </p:sp>
      <p:sp>
        <p:nvSpPr>
          <p:cNvPr id="4" name="Slide Number Placeholder 3">
            <a:extLst>
              <a:ext uri="{FF2B5EF4-FFF2-40B4-BE49-F238E27FC236}">
                <a16:creationId xmlns:a16="http://schemas.microsoft.com/office/drawing/2014/main" id="{29C50A55-A534-554A-B212-54FB52099E44}"/>
              </a:ext>
            </a:extLst>
          </p:cNvPr>
          <p:cNvSpPr>
            <a:spLocks noGrp="1"/>
          </p:cNvSpPr>
          <p:nvPr>
            <p:ph type="sldNum" sz="quarter" idx="12"/>
          </p:nvPr>
        </p:nvSpPr>
        <p:spPr/>
        <p:txBody>
          <a:bodyPr/>
          <a:lstStyle/>
          <a:p>
            <a:fld id="{3FD41FF8-B36C-BE44-BB4F-D6FFF26618A4}" type="slidenum">
              <a:rPr lang="en-US" smtClean="0"/>
              <a:pPr/>
              <a:t>17</a:t>
            </a:fld>
            <a:endParaRPr lang="en-US" dirty="0"/>
          </a:p>
        </p:txBody>
      </p:sp>
      <p:pic>
        <p:nvPicPr>
          <p:cNvPr id="12" name="Graphic 11">
            <a:extLst>
              <a:ext uri="{FF2B5EF4-FFF2-40B4-BE49-F238E27FC236}">
                <a16:creationId xmlns:a16="http://schemas.microsoft.com/office/drawing/2014/main" id="{46E83465-FA3C-BF4C-AAC8-4FA4E971C9B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2182" y="38989"/>
            <a:ext cx="1032167" cy="1032167"/>
          </a:xfrm>
          <a:prstGeom prst="rect">
            <a:avLst/>
          </a:prstGeom>
        </p:spPr>
      </p:pic>
      <p:sp>
        <p:nvSpPr>
          <p:cNvPr id="5" name="TextBox 4">
            <a:extLst>
              <a:ext uri="{FF2B5EF4-FFF2-40B4-BE49-F238E27FC236}">
                <a16:creationId xmlns:a16="http://schemas.microsoft.com/office/drawing/2014/main" id="{E2FB3D4A-FBAA-6BC6-7659-2B7B039FFB86}"/>
              </a:ext>
            </a:extLst>
          </p:cNvPr>
          <p:cNvSpPr txBox="1"/>
          <p:nvPr/>
        </p:nvSpPr>
        <p:spPr>
          <a:xfrm>
            <a:off x="312182" y="2857507"/>
            <a:ext cx="2767606" cy="3447098"/>
          </a:xfrm>
          <a:prstGeom prst="rect">
            <a:avLst/>
          </a:prstGeom>
          <a:noFill/>
        </p:spPr>
        <p:txBody>
          <a:bodyPr wrap="square" rtlCol="0">
            <a:spAutoFit/>
          </a:bodyPr>
          <a:lstStyle/>
          <a:p>
            <a:r>
              <a:rPr lang="en-US" sz="2000" dirty="0">
                <a:solidFill>
                  <a:srgbClr val="001B50"/>
                </a:solidFill>
                <a:effectLst/>
                <a:ea typeface="Calibri" panose="020F0502020204030204" pitchFamily="34" charset="0"/>
                <a:cs typeface="Times New Roman" panose="02020603050405020304" pitchFamily="18" charset="0"/>
              </a:rPr>
              <a:t>In 2022, SonicWall researchers recorded </a:t>
            </a:r>
            <a:r>
              <a:rPr lang="en-US" sz="2000" b="1" dirty="0">
                <a:solidFill>
                  <a:srgbClr val="001B50"/>
                </a:solidFill>
                <a:effectLst/>
                <a:ea typeface="Calibri" panose="020F0502020204030204" pitchFamily="34" charset="0"/>
                <a:cs typeface="Times New Roman" panose="02020603050405020304" pitchFamily="18" charset="0"/>
              </a:rPr>
              <a:t>a 43% </a:t>
            </a:r>
            <a:r>
              <a:rPr lang="en-US" sz="2000" dirty="0">
                <a:solidFill>
                  <a:srgbClr val="001B50"/>
                </a:solidFill>
                <a:effectLst/>
                <a:ea typeface="Calibri" panose="020F0502020204030204" pitchFamily="34" charset="0"/>
                <a:cs typeface="Times New Roman" panose="02020603050405020304" pitchFamily="18" charset="0"/>
              </a:rPr>
              <a:t>increase in cryptojacking. This growth set a new record and pushed observed attack volumes past the </a:t>
            </a:r>
            <a:br>
              <a:rPr lang="en-US" sz="2000" dirty="0">
                <a:solidFill>
                  <a:srgbClr val="001B50"/>
                </a:solidFill>
                <a:effectLst/>
                <a:ea typeface="Calibri" panose="020F0502020204030204" pitchFamily="34" charset="0"/>
                <a:cs typeface="Times New Roman" panose="02020603050405020304" pitchFamily="18" charset="0"/>
              </a:rPr>
            </a:br>
            <a:r>
              <a:rPr lang="en-US" sz="2000" b="1" dirty="0">
                <a:solidFill>
                  <a:srgbClr val="001B50"/>
                </a:solidFill>
                <a:effectLst/>
                <a:ea typeface="Calibri" panose="020F0502020204030204" pitchFamily="34" charset="0"/>
                <a:cs typeface="Times New Roman" panose="02020603050405020304" pitchFamily="18" charset="0"/>
              </a:rPr>
              <a:t>100-million mark for the first time ever</a:t>
            </a:r>
            <a:r>
              <a:rPr lang="en-US" sz="2000" dirty="0">
                <a:solidFill>
                  <a:srgbClr val="001B50"/>
                </a:solidFill>
                <a:effectLst/>
                <a:ea typeface="Calibri" panose="020F0502020204030204" pitchFamily="34" charset="0"/>
                <a:cs typeface="Times New Roman" panose="02020603050405020304" pitchFamily="18" charset="0"/>
              </a:rPr>
              <a:t>.</a:t>
            </a:r>
          </a:p>
          <a:p>
            <a:endParaRPr lang="en-US" dirty="0"/>
          </a:p>
        </p:txBody>
      </p:sp>
      <p:pic>
        <p:nvPicPr>
          <p:cNvPr id="8" name="Picture 7" descr="Chart, bar chart&#10;&#10;Description automatically generated">
            <a:extLst>
              <a:ext uri="{FF2B5EF4-FFF2-40B4-BE49-F238E27FC236}">
                <a16:creationId xmlns:a16="http://schemas.microsoft.com/office/drawing/2014/main" id="{1D997913-67D5-F805-A7D8-7A51116D9596}"/>
              </a:ext>
            </a:extLst>
          </p:cNvPr>
          <p:cNvPicPr>
            <a:picLocks noChangeAspect="1"/>
          </p:cNvPicPr>
          <p:nvPr/>
        </p:nvPicPr>
        <p:blipFill rotWithShape="1">
          <a:blip r:embed="rId5"/>
          <a:srcRect b="7277"/>
          <a:stretch/>
        </p:blipFill>
        <p:spPr>
          <a:xfrm>
            <a:off x="3078004" y="1472200"/>
            <a:ext cx="8927993" cy="4637155"/>
          </a:xfrm>
          <a:prstGeom prst="rect">
            <a:avLst/>
          </a:prstGeom>
        </p:spPr>
      </p:pic>
      <p:pic>
        <p:nvPicPr>
          <p:cNvPr id="13" name="Picture 12">
            <a:extLst>
              <a:ext uri="{FF2B5EF4-FFF2-40B4-BE49-F238E27FC236}">
                <a16:creationId xmlns:a16="http://schemas.microsoft.com/office/drawing/2014/main" id="{B33498B3-29E1-6148-57EB-9079CB23E022}"/>
              </a:ext>
            </a:extLst>
          </p:cNvPr>
          <p:cNvPicPr>
            <a:picLocks noChangeAspect="1"/>
          </p:cNvPicPr>
          <p:nvPr/>
        </p:nvPicPr>
        <p:blipFill>
          <a:blip r:embed="rId6"/>
          <a:stretch>
            <a:fillRect/>
          </a:stretch>
        </p:blipFill>
        <p:spPr>
          <a:xfrm>
            <a:off x="357530" y="1734231"/>
            <a:ext cx="2722258" cy="1031593"/>
          </a:xfrm>
          <a:prstGeom prst="rect">
            <a:avLst/>
          </a:prstGeom>
        </p:spPr>
      </p:pic>
    </p:spTree>
    <p:extLst>
      <p:ext uri="{BB962C8B-B14F-4D97-AF65-F5344CB8AC3E}">
        <p14:creationId xmlns:p14="http://schemas.microsoft.com/office/powerpoint/2010/main" val="4013867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A5CEF-563F-E94F-A160-BD6DCE6B20C0}"/>
              </a:ext>
            </a:extLst>
          </p:cNvPr>
          <p:cNvSpPr>
            <a:spLocks noGrp="1"/>
          </p:cNvSpPr>
          <p:nvPr>
            <p:ph type="title"/>
          </p:nvPr>
        </p:nvSpPr>
        <p:spPr/>
        <p:txBody>
          <a:bodyPr>
            <a:noAutofit/>
          </a:bodyPr>
          <a:lstStyle/>
          <a:p>
            <a:r>
              <a:rPr lang="en-US" sz="3000" b="1" spc="80" dirty="0"/>
              <a:t>I</a:t>
            </a:r>
            <a:r>
              <a:rPr lang="en-US" sz="3000" b="1" cap="none" spc="80" dirty="0"/>
              <a:t>o</a:t>
            </a:r>
            <a:r>
              <a:rPr lang="en-US" sz="3000" b="1" spc="80" dirty="0"/>
              <a:t>T MALWARE NEARLY DOUBLES</a:t>
            </a:r>
          </a:p>
        </p:txBody>
      </p:sp>
      <p:sp>
        <p:nvSpPr>
          <p:cNvPr id="4" name="Slide Number Placeholder 3">
            <a:extLst>
              <a:ext uri="{FF2B5EF4-FFF2-40B4-BE49-F238E27FC236}">
                <a16:creationId xmlns:a16="http://schemas.microsoft.com/office/drawing/2014/main" id="{0845BDF7-2542-A443-A32D-8F1512258FB6}"/>
              </a:ext>
            </a:extLst>
          </p:cNvPr>
          <p:cNvSpPr>
            <a:spLocks noGrp="1"/>
          </p:cNvSpPr>
          <p:nvPr>
            <p:ph type="sldNum" sz="quarter" idx="12"/>
          </p:nvPr>
        </p:nvSpPr>
        <p:spPr/>
        <p:txBody>
          <a:bodyPr/>
          <a:lstStyle/>
          <a:p>
            <a:fld id="{3FD41FF8-B36C-BE44-BB4F-D6FFF26618A4}" type="slidenum">
              <a:rPr lang="en-US" smtClean="0"/>
              <a:pPr/>
              <a:t>18</a:t>
            </a:fld>
            <a:endParaRPr lang="en-US" dirty="0"/>
          </a:p>
        </p:txBody>
      </p:sp>
      <p:pic>
        <p:nvPicPr>
          <p:cNvPr id="7" name="Graphic 6">
            <a:extLst>
              <a:ext uri="{FF2B5EF4-FFF2-40B4-BE49-F238E27FC236}">
                <a16:creationId xmlns:a16="http://schemas.microsoft.com/office/drawing/2014/main" id="{CC5A51A4-B728-8E45-9C5B-BEDC5043EC9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1889" y="93365"/>
            <a:ext cx="917666" cy="917666"/>
          </a:xfrm>
          <a:prstGeom prst="rect">
            <a:avLst/>
          </a:prstGeom>
        </p:spPr>
      </p:pic>
      <p:sp>
        <p:nvSpPr>
          <p:cNvPr id="9" name="TextBox 8">
            <a:extLst>
              <a:ext uri="{FF2B5EF4-FFF2-40B4-BE49-F238E27FC236}">
                <a16:creationId xmlns:a16="http://schemas.microsoft.com/office/drawing/2014/main" id="{F178F07E-E9DA-3C4C-9E18-4D337D63D5D5}"/>
              </a:ext>
            </a:extLst>
          </p:cNvPr>
          <p:cNvSpPr txBox="1"/>
          <p:nvPr/>
        </p:nvSpPr>
        <p:spPr>
          <a:xfrm>
            <a:off x="379897" y="2612325"/>
            <a:ext cx="2869926" cy="3416320"/>
          </a:xfrm>
          <a:prstGeom prst="rect">
            <a:avLst/>
          </a:prstGeom>
          <a:noFill/>
        </p:spPr>
        <p:txBody>
          <a:bodyPr wrap="square" lIns="0" rtlCol="0">
            <a:spAutoFit/>
          </a:bodyPr>
          <a:lstStyle/>
          <a:p>
            <a:r>
              <a:rPr lang="en-US" dirty="0">
                <a:solidFill>
                  <a:srgbClr val="001B50"/>
                </a:solidFill>
              </a:rPr>
              <a:t>IoT malware volume jumped dramatically in 2022, breaking the </a:t>
            </a:r>
            <a:r>
              <a:rPr lang="en-US" b="1" dirty="0">
                <a:solidFill>
                  <a:srgbClr val="001B50"/>
                </a:solidFill>
              </a:rPr>
              <a:t>100 million</a:t>
            </a:r>
            <a:r>
              <a:rPr lang="en-US" dirty="0">
                <a:solidFill>
                  <a:srgbClr val="001B50"/>
                </a:solidFill>
              </a:rPr>
              <a:t> mark for the first time and setting a new yearly record. </a:t>
            </a:r>
          </a:p>
          <a:p>
            <a:endParaRPr lang="en-US" dirty="0">
              <a:solidFill>
                <a:srgbClr val="001B50"/>
              </a:solidFill>
            </a:endParaRPr>
          </a:p>
          <a:p>
            <a:r>
              <a:rPr lang="en-US" dirty="0">
                <a:solidFill>
                  <a:srgbClr val="001B50"/>
                </a:solidFill>
              </a:rPr>
              <a:t>SonicWall Capture Labs threat researchers recorded </a:t>
            </a:r>
            <a:r>
              <a:rPr lang="en-US" b="1" dirty="0">
                <a:solidFill>
                  <a:srgbClr val="001B50"/>
                </a:solidFill>
              </a:rPr>
              <a:t>112.3 million </a:t>
            </a:r>
            <a:r>
              <a:rPr lang="en-US" dirty="0">
                <a:solidFill>
                  <a:srgbClr val="001B50"/>
                </a:solidFill>
              </a:rPr>
              <a:t>attacks in 2022, an </a:t>
            </a:r>
            <a:r>
              <a:rPr lang="en-US" b="1" dirty="0">
                <a:solidFill>
                  <a:srgbClr val="001B50"/>
                </a:solidFill>
              </a:rPr>
              <a:t>87%</a:t>
            </a:r>
            <a:r>
              <a:rPr lang="en-US" dirty="0">
                <a:solidFill>
                  <a:srgbClr val="001B50"/>
                </a:solidFill>
              </a:rPr>
              <a:t> year-over-year increase. </a:t>
            </a:r>
          </a:p>
        </p:txBody>
      </p:sp>
      <p:pic>
        <p:nvPicPr>
          <p:cNvPr id="8" name="Picture 7" descr="Chart, bar chart&#10;&#10;Description automatically generated">
            <a:extLst>
              <a:ext uri="{FF2B5EF4-FFF2-40B4-BE49-F238E27FC236}">
                <a16:creationId xmlns:a16="http://schemas.microsoft.com/office/drawing/2014/main" id="{FE5EF2DB-51CF-DC8B-35AB-1F9DC9D7CCB1}"/>
              </a:ext>
            </a:extLst>
          </p:cNvPr>
          <p:cNvPicPr>
            <a:picLocks noChangeAspect="1"/>
          </p:cNvPicPr>
          <p:nvPr/>
        </p:nvPicPr>
        <p:blipFill rotWithShape="1">
          <a:blip r:embed="rId5"/>
          <a:srcRect b="6642"/>
          <a:stretch/>
        </p:blipFill>
        <p:spPr>
          <a:xfrm>
            <a:off x="3181797" y="1500413"/>
            <a:ext cx="8839597" cy="4622684"/>
          </a:xfrm>
          <a:prstGeom prst="rect">
            <a:avLst/>
          </a:prstGeom>
        </p:spPr>
      </p:pic>
      <p:pic>
        <p:nvPicPr>
          <p:cNvPr id="12" name="Picture 11">
            <a:extLst>
              <a:ext uri="{FF2B5EF4-FFF2-40B4-BE49-F238E27FC236}">
                <a16:creationId xmlns:a16="http://schemas.microsoft.com/office/drawing/2014/main" id="{F9A39C18-82FE-1719-8A8E-14D6DCFACA13}"/>
              </a:ext>
            </a:extLst>
          </p:cNvPr>
          <p:cNvPicPr>
            <a:picLocks noChangeAspect="1"/>
          </p:cNvPicPr>
          <p:nvPr/>
        </p:nvPicPr>
        <p:blipFill>
          <a:blip r:embed="rId6"/>
          <a:stretch>
            <a:fillRect/>
          </a:stretch>
        </p:blipFill>
        <p:spPr>
          <a:xfrm>
            <a:off x="391889" y="1499256"/>
            <a:ext cx="2710245" cy="1032867"/>
          </a:xfrm>
          <a:prstGeom prst="rect">
            <a:avLst/>
          </a:prstGeom>
        </p:spPr>
      </p:pic>
    </p:spTree>
    <p:extLst>
      <p:ext uri="{BB962C8B-B14F-4D97-AF65-F5344CB8AC3E}">
        <p14:creationId xmlns:p14="http://schemas.microsoft.com/office/powerpoint/2010/main" val="2171473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FBD61D59-053A-B1F4-7E19-E16FF75B5B2A}"/>
              </a:ext>
            </a:extLst>
          </p:cNvPr>
          <p:cNvPicPr>
            <a:picLocks noChangeAspect="1"/>
          </p:cNvPicPr>
          <p:nvPr/>
        </p:nvPicPr>
        <p:blipFill rotWithShape="1">
          <a:blip r:embed="rId3"/>
          <a:srcRect l="5557" t="1210" r="6075" b="9716"/>
          <a:stretch/>
        </p:blipFill>
        <p:spPr>
          <a:xfrm>
            <a:off x="3391905" y="1433526"/>
            <a:ext cx="8625258" cy="4892416"/>
          </a:xfrm>
          <a:prstGeom prst="rect">
            <a:avLst/>
          </a:prstGeom>
        </p:spPr>
      </p:pic>
      <p:sp>
        <p:nvSpPr>
          <p:cNvPr id="4" name="Slide Number Placeholder 3">
            <a:extLst>
              <a:ext uri="{FF2B5EF4-FFF2-40B4-BE49-F238E27FC236}">
                <a16:creationId xmlns:a16="http://schemas.microsoft.com/office/drawing/2014/main" id="{2CE9BB7E-C1F5-6D48-8B60-5DAF9DC27FAE}"/>
              </a:ext>
            </a:extLst>
          </p:cNvPr>
          <p:cNvSpPr>
            <a:spLocks noGrp="1"/>
          </p:cNvSpPr>
          <p:nvPr>
            <p:ph type="sldNum" sz="quarter" idx="12"/>
          </p:nvPr>
        </p:nvSpPr>
        <p:spPr/>
        <p:txBody>
          <a:bodyPr/>
          <a:lstStyle/>
          <a:p>
            <a:fld id="{3FD41FF8-B36C-BE44-BB4F-D6FFF26618A4}" type="slidenum">
              <a:rPr lang="en-US" smtClean="0"/>
              <a:pPr/>
              <a:t>19</a:t>
            </a:fld>
            <a:endParaRPr lang="en-US" dirty="0"/>
          </a:p>
        </p:txBody>
      </p:sp>
      <p:sp>
        <p:nvSpPr>
          <p:cNvPr id="7" name="Title 2">
            <a:extLst>
              <a:ext uri="{FF2B5EF4-FFF2-40B4-BE49-F238E27FC236}">
                <a16:creationId xmlns:a16="http://schemas.microsoft.com/office/drawing/2014/main" id="{BD8C6B20-1275-04C8-8A7C-2069F077BF7D}"/>
              </a:ext>
            </a:extLst>
          </p:cNvPr>
          <p:cNvSpPr>
            <a:spLocks noGrp="1"/>
          </p:cNvSpPr>
          <p:nvPr>
            <p:ph type="title"/>
          </p:nvPr>
        </p:nvSpPr>
        <p:spPr>
          <a:xfrm>
            <a:off x="1474573" y="230845"/>
            <a:ext cx="9617200" cy="739775"/>
          </a:xfrm>
        </p:spPr>
        <p:txBody>
          <a:bodyPr>
            <a:normAutofit/>
          </a:bodyPr>
          <a:lstStyle/>
          <a:p>
            <a:r>
              <a:rPr lang="en-US" sz="3000" b="1" spc="80" dirty="0"/>
              <a:t>Top PHISHING TOPICS in 2022</a:t>
            </a:r>
          </a:p>
        </p:txBody>
      </p:sp>
      <p:sp>
        <p:nvSpPr>
          <p:cNvPr id="8" name="Content Placeholder 1">
            <a:extLst>
              <a:ext uri="{FF2B5EF4-FFF2-40B4-BE49-F238E27FC236}">
                <a16:creationId xmlns:a16="http://schemas.microsoft.com/office/drawing/2014/main" id="{2217150A-0F9A-AD3B-B97A-A15277F698BD}"/>
              </a:ext>
            </a:extLst>
          </p:cNvPr>
          <p:cNvSpPr txBox="1">
            <a:spLocks/>
          </p:cNvSpPr>
          <p:nvPr/>
        </p:nvSpPr>
        <p:spPr>
          <a:xfrm>
            <a:off x="352973" y="1805575"/>
            <a:ext cx="3150260" cy="4379221"/>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791A"/>
              </a:buClr>
              <a:buFont typeface="Arial"/>
              <a:buChar char="•"/>
              <a:defRPr sz="2800" b="0" i="0" kern="1200">
                <a:solidFill>
                  <a:srgbClr val="666666"/>
                </a:solidFill>
                <a:latin typeface="+mn-lt"/>
                <a:ea typeface="Lato" charset="0"/>
                <a:cs typeface="Lato" charset="0"/>
              </a:defRPr>
            </a:lvl1pPr>
            <a:lvl2pPr marL="685800" indent="-228600" algn="l" defTabSz="914400" rtl="0" eaLnBrk="1" latinLnBrk="0" hangingPunct="1">
              <a:lnSpc>
                <a:spcPct val="90000"/>
              </a:lnSpc>
              <a:spcBef>
                <a:spcPts val="500"/>
              </a:spcBef>
              <a:buClr>
                <a:srgbClr val="FF791A"/>
              </a:buClr>
              <a:buFont typeface="Arial"/>
              <a:buChar char="•"/>
              <a:defRPr sz="2400" b="0" i="0" kern="1200">
                <a:solidFill>
                  <a:srgbClr val="666666"/>
                </a:solidFill>
                <a:latin typeface="+mn-lt"/>
                <a:ea typeface="Lato" charset="0"/>
                <a:cs typeface="Lato" charset="0"/>
              </a:defRPr>
            </a:lvl2pPr>
            <a:lvl3pPr marL="1143000" indent="-228600" algn="l" defTabSz="914400" rtl="0" eaLnBrk="1" latinLnBrk="0" hangingPunct="1">
              <a:lnSpc>
                <a:spcPct val="90000"/>
              </a:lnSpc>
              <a:spcBef>
                <a:spcPts val="500"/>
              </a:spcBef>
              <a:buClr>
                <a:srgbClr val="FF791A"/>
              </a:buClr>
              <a:buFont typeface="Arial"/>
              <a:buChar char="•"/>
              <a:defRPr sz="2000" b="0" i="0" kern="1200">
                <a:solidFill>
                  <a:srgbClr val="666666"/>
                </a:solidFill>
                <a:latin typeface="+mn-lt"/>
                <a:ea typeface="Lato" charset="0"/>
                <a:cs typeface="Lato" charset="0"/>
              </a:defRPr>
            </a:lvl3pPr>
            <a:lvl4pPr marL="1600200" indent="-228600" algn="l" defTabSz="914400" rtl="0" eaLnBrk="1" latinLnBrk="0" hangingPunct="1">
              <a:lnSpc>
                <a:spcPct val="90000"/>
              </a:lnSpc>
              <a:spcBef>
                <a:spcPts val="500"/>
              </a:spcBef>
              <a:buClr>
                <a:srgbClr val="FF791A"/>
              </a:buClr>
              <a:buFont typeface="Arial"/>
              <a:buChar char="•"/>
              <a:defRPr sz="1800" b="0" i="0" kern="1200">
                <a:solidFill>
                  <a:srgbClr val="666666"/>
                </a:solidFill>
                <a:latin typeface="+mn-lt"/>
                <a:ea typeface="Lato" charset="0"/>
                <a:cs typeface="Lato" charset="0"/>
              </a:defRPr>
            </a:lvl4pPr>
            <a:lvl5pPr marL="2057400" indent="-228600" algn="l" defTabSz="914400" rtl="0" eaLnBrk="1" latinLnBrk="0" hangingPunct="1">
              <a:lnSpc>
                <a:spcPct val="90000"/>
              </a:lnSpc>
              <a:spcBef>
                <a:spcPts val="500"/>
              </a:spcBef>
              <a:buClr>
                <a:srgbClr val="FF791A"/>
              </a:buClr>
              <a:buFont typeface="Arial"/>
              <a:buChar char="•"/>
              <a:defRPr sz="1800" b="0" i="0" kern="1200">
                <a:solidFill>
                  <a:srgbClr val="666666"/>
                </a:solidFill>
                <a:latin typeface="+mn-lt"/>
                <a:ea typeface="Lato" charset="0"/>
                <a:cs typeface="La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buNone/>
            </a:pPr>
            <a:r>
              <a:rPr lang="en-US" sz="2000" dirty="0">
                <a:solidFill>
                  <a:srgbClr val="001B50"/>
                </a:solidFill>
              </a:rPr>
              <a:t>Overall, phishing dipped </a:t>
            </a:r>
            <a:r>
              <a:rPr lang="en-US" sz="2000" b="1" dirty="0">
                <a:solidFill>
                  <a:srgbClr val="001B50"/>
                </a:solidFill>
              </a:rPr>
              <a:t>17%</a:t>
            </a:r>
            <a:r>
              <a:rPr lang="en-US" sz="2000" dirty="0">
                <a:solidFill>
                  <a:srgbClr val="001B50"/>
                </a:solidFill>
              </a:rPr>
              <a:t> globally from the previous year.</a:t>
            </a:r>
            <a:endParaRPr lang="en-US" sz="2000" dirty="0"/>
          </a:p>
          <a:p>
            <a:pPr marL="0" indent="0">
              <a:lnSpc>
                <a:spcPct val="110000"/>
              </a:lnSpc>
              <a:buFont typeface="Arial"/>
              <a:buNone/>
            </a:pPr>
            <a:r>
              <a:rPr lang="en-US" sz="2000" dirty="0">
                <a:solidFill>
                  <a:srgbClr val="001B50"/>
                </a:solidFill>
              </a:rPr>
              <a:t>As COVID-19 continued to shift from pandemic to endemic, SonicWall </a:t>
            </a:r>
            <a:r>
              <a:rPr lang="en-US" sz="2000" b="1" dirty="0">
                <a:solidFill>
                  <a:srgbClr val="001B50"/>
                </a:solidFill>
              </a:rPr>
              <a:t>observed a drop in pandemic-related phishing</a:t>
            </a:r>
            <a:r>
              <a:rPr lang="en-US" sz="2000" dirty="0">
                <a:solidFill>
                  <a:srgbClr val="001B50"/>
                </a:solidFill>
              </a:rPr>
              <a:t>, and a corresponding rise in finance- and mortgage-based phishing.</a:t>
            </a:r>
          </a:p>
        </p:txBody>
      </p:sp>
      <p:pic>
        <p:nvPicPr>
          <p:cNvPr id="11" name="Graphic 10">
            <a:extLst>
              <a:ext uri="{FF2B5EF4-FFF2-40B4-BE49-F238E27FC236}">
                <a16:creationId xmlns:a16="http://schemas.microsoft.com/office/drawing/2014/main" id="{972C1BA0-DB52-F32B-80E2-3A7AD56874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187" y="175915"/>
            <a:ext cx="612726" cy="735271"/>
          </a:xfrm>
          <a:prstGeom prst="rect">
            <a:avLst/>
          </a:prstGeom>
        </p:spPr>
      </p:pic>
    </p:spTree>
    <p:extLst>
      <p:ext uri="{BB962C8B-B14F-4D97-AF65-F5344CB8AC3E}">
        <p14:creationId xmlns:p14="http://schemas.microsoft.com/office/powerpoint/2010/main" val="2936384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16F8B-41C1-49A3-8F3F-BCA49DD80067}"/>
              </a:ext>
            </a:extLst>
          </p:cNvPr>
          <p:cNvSpPr txBox="1"/>
          <p:nvPr/>
        </p:nvSpPr>
        <p:spPr>
          <a:xfrm>
            <a:off x="1216553" y="1621254"/>
            <a:ext cx="9931827" cy="4382028"/>
          </a:xfrm>
          <a:prstGeom prst="rect">
            <a:avLst/>
          </a:prstGeom>
        </p:spPr>
        <p:txBody>
          <a:bodyPr vert="horz" wrap="square" lIns="91440" tIns="45720" rIns="91440" bIns="45720" rtlCol="0" anchor="t" anchorCtr="0">
            <a:noAutofit/>
          </a:bodyPr>
          <a:lstStyle/>
          <a:p>
            <a:pPr>
              <a:lnSpc>
                <a:spcPct val="106000"/>
              </a:lnSpc>
              <a:spcAft>
                <a:spcPts val="1200"/>
              </a:spcAft>
            </a:pPr>
            <a:r>
              <a:rPr lang="en-US" sz="3200" b="1" spc="30" dirty="0">
                <a:solidFill>
                  <a:schemeClr val="bg1"/>
                </a:solidFill>
                <a:latin typeface="+mj-lt"/>
                <a:cs typeface="Arial" panose="020B0604020202020204" pitchFamily="34" charset="0"/>
              </a:rPr>
              <a:t>Spurred by high-profile busts and continued geopolitical unrest, threat actors in 2022 showed a renewed interest in subtlety.</a:t>
            </a:r>
          </a:p>
          <a:p>
            <a:pPr>
              <a:lnSpc>
                <a:spcPct val="106000"/>
              </a:lnSpc>
              <a:spcAft>
                <a:spcPts val="1200"/>
              </a:spcAft>
            </a:pPr>
            <a:r>
              <a:rPr lang="en-US" sz="2400" spc="30" dirty="0">
                <a:solidFill>
                  <a:schemeClr val="bg1"/>
                </a:solidFill>
                <a:latin typeface="Arial" panose="020B0604020202020204" pitchFamily="34" charset="0"/>
                <a:cs typeface="Arial" panose="020B0604020202020204" pitchFamily="34" charset="0"/>
              </a:rPr>
              <a:t>But there was no hiding from SonicWall Capture Labs threat researchers, who were tracking the continued evolution of cybercrime in real time. The 2023 SonicWall Cyber Threat Report offers actionable threat intelligence to arm organizations against today’s ever-changing threat environment.</a:t>
            </a:r>
          </a:p>
          <a:p>
            <a:pPr>
              <a:lnSpc>
                <a:spcPct val="106000"/>
              </a:lnSpc>
              <a:spcAft>
                <a:spcPts val="1200"/>
              </a:spcAft>
            </a:pPr>
            <a:endParaRPr lang="en-US" sz="2000" spc="30" dirty="0">
              <a:solidFill>
                <a:schemeClr val="bg1"/>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535F1447-D197-4C19-9A27-2557996A223E}"/>
              </a:ext>
            </a:extLst>
          </p:cNvPr>
          <p:cNvCxnSpPr>
            <a:cxnSpLocks/>
          </p:cNvCxnSpPr>
          <p:nvPr/>
        </p:nvCxnSpPr>
        <p:spPr>
          <a:xfrm>
            <a:off x="1376253" y="1444818"/>
            <a:ext cx="9377082" cy="0"/>
          </a:xfrm>
          <a:prstGeom prst="line">
            <a:avLst/>
          </a:prstGeom>
          <a:ln w="38100" cap="sq">
            <a:solidFill>
              <a:srgbClr val="FF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975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076AC0-3F85-4B4B-A8BD-FCCD52B99CA5}"/>
              </a:ext>
            </a:extLst>
          </p:cNvPr>
          <p:cNvSpPr>
            <a:spLocks noGrp="1"/>
          </p:cNvSpPr>
          <p:nvPr>
            <p:ph type="title"/>
          </p:nvPr>
        </p:nvSpPr>
        <p:spPr/>
        <p:txBody>
          <a:bodyPr>
            <a:normAutofit/>
          </a:bodyPr>
          <a:lstStyle/>
          <a:p>
            <a:r>
              <a:rPr lang="en-US" sz="3000" b="1" spc="100" dirty="0"/>
              <a:t>SONICWALL CAPTURE LABS THREAT NETWORK</a:t>
            </a:r>
          </a:p>
        </p:txBody>
      </p:sp>
      <p:sp>
        <p:nvSpPr>
          <p:cNvPr id="4" name="Slide Number Placeholder 3">
            <a:extLst>
              <a:ext uri="{FF2B5EF4-FFF2-40B4-BE49-F238E27FC236}">
                <a16:creationId xmlns:a16="http://schemas.microsoft.com/office/drawing/2014/main" id="{C1297D5D-F86E-394A-A1C2-BBB78B031EB8}"/>
              </a:ext>
            </a:extLst>
          </p:cNvPr>
          <p:cNvSpPr>
            <a:spLocks noGrp="1"/>
          </p:cNvSpPr>
          <p:nvPr>
            <p:ph type="sldNum" sz="quarter" idx="12"/>
          </p:nvPr>
        </p:nvSpPr>
        <p:spPr/>
        <p:txBody>
          <a:bodyPr/>
          <a:lstStyle/>
          <a:p>
            <a:fld id="{3FD41FF8-B36C-BE44-BB4F-D6FFF26618A4}" type="slidenum">
              <a:rPr lang="en-US" smtClean="0"/>
              <a:pPr/>
              <a:t>20</a:t>
            </a:fld>
            <a:endParaRPr lang="en-US" dirty="0"/>
          </a:p>
        </p:txBody>
      </p:sp>
      <p:grpSp>
        <p:nvGrpSpPr>
          <p:cNvPr id="5" name="Group 4">
            <a:extLst>
              <a:ext uri="{FF2B5EF4-FFF2-40B4-BE49-F238E27FC236}">
                <a16:creationId xmlns:a16="http://schemas.microsoft.com/office/drawing/2014/main" id="{86DD7D84-1D24-8E40-86E0-180CC41B95F1}"/>
              </a:ext>
            </a:extLst>
          </p:cNvPr>
          <p:cNvGrpSpPr/>
          <p:nvPr/>
        </p:nvGrpSpPr>
        <p:grpSpPr>
          <a:xfrm>
            <a:off x="293416" y="1491309"/>
            <a:ext cx="8955750" cy="4373914"/>
            <a:chOff x="377909" y="2144197"/>
            <a:chExt cx="7574105" cy="3699130"/>
          </a:xfrm>
        </p:grpSpPr>
        <p:pic>
          <p:nvPicPr>
            <p:cNvPr id="6" name="Picture 7">
              <a:extLst>
                <a:ext uri="{FF2B5EF4-FFF2-40B4-BE49-F238E27FC236}">
                  <a16:creationId xmlns:a16="http://schemas.microsoft.com/office/drawing/2014/main" id="{5168931A-DA35-4D4E-9BD4-1D72C1B56117}"/>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77909" y="2144197"/>
              <a:ext cx="7537133" cy="36991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779DD654-7210-9448-AD49-4176FE47C9AA}"/>
                </a:ext>
              </a:extLst>
            </p:cNvPr>
            <p:cNvSpPr>
              <a:spLocks noChangeAspect="1"/>
            </p:cNvSpPr>
            <p:nvPr/>
          </p:nvSpPr>
          <p:spPr>
            <a:xfrm>
              <a:off x="1799626" y="364287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 name="Oval 7">
              <a:extLst>
                <a:ext uri="{FF2B5EF4-FFF2-40B4-BE49-F238E27FC236}">
                  <a16:creationId xmlns:a16="http://schemas.microsoft.com/office/drawing/2014/main" id="{AD724B25-EF2A-5443-BB9D-76AB7D705A79}"/>
                </a:ext>
              </a:extLst>
            </p:cNvPr>
            <p:cNvSpPr>
              <a:spLocks noChangeAspect="1"/>
            </p:cNvSpPr>
            <p:nvPr/>
          </p:nvSpPr>
          <p:spPr>
            <a:xfrm>
              <a:off x="2826642" y="476644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 name="Oval 8">
              <a:extLst>
                <a:ext uri="{FF2B5EF4-FFF2-40B4-BE49-F238E27FC236}">
                  <a16:creationId xmlns:a16="http://schemas.microsoft.com/office/drawing/2014/main" id="{62650F43-124C-8C43-A919-60CCAC88D041}"/>
                </a:ext>
              </a:extLst>
            </p:cNvPr>
            <p:cNvSpPr>
              <a:spLocks noChangeAspect="1"/>
            </p:cNvSpPr>
            <p:nvPr/>
          </p:nvSpPr>
          <p:spPr>
            <a:xfrm>
              <a:off x="1730237" y="400780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 name="Oval 9">
              <a:extLst>
                <a:ext uri="{FF2B5EF4-FFF2-40B4-BE49-F238E27FC236}">
                  <a16:creationId xmlns:a16="http://schemas.microsoft.com/office/drawing/2014/main" id="{B8767189-2A7D-6147-A4CA-52FA2903EB33}"/>
                </a:ext>
              </a:extLst>
            </p:cNvPr>
            <p:cNvSpPr>
              <a:spLocks noChangeAspect="1"/>
            </p:cNvSpPr>
            <p:nvPr/>
          </p:nvSpPr>
          <p:spPr>
            <a:xfrm>
              <a:off x="5514826" y="419710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 name="Oval 10">
              <a:extLst>
                <a:ext uri="{FF2B5EF4-FFF2-40B4-BE49-F238E27FC236}">
                  <a16:creationId xmlns:a16="http://schemas.microsoft.com/office/drawing/2014/main" id="{EA98AECC-C151-B741-9480-0B3B5108A0AF}"/>
                </a:ext>
              </a:extLst>
            </p:cNvPr>
            <p:cNvSpPr>
              <a:spLocks noChangeAspect="1"/>
            </p:cNvSpPr>
            <p:nvPr/>
          </p:nvSpPr>
          <p:spPr>
            <a:xfrm>
              <a:off x="3812352" y="345603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 name="Oval 11">
              <a:extLst>
                <a:ext uri="{FF2B5EF4-FFF2-40B4-BE49-F238E27FC236}">
                  <a16:creationId xmlns:a16="http://schemas.microsoft.com/office/drawing/2014/main" id="{724E1907-46AD-6C48-ACC4-4876909A2B97}"/>
                </a:ext>
              </a:extLst>
            </p:cNvPr>
            <p:cNvSpPr>
              <a:spLocks noChangeAspect="1"/>
            </p:cNvSpPr>
            <p:nvPr/>
          </p:nvSpPr>
          <p:spPr>
            <a:xfrm>
              <a:off x="3809600" y="363633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 name="Oval 12">
              <a:extLst>
                <a:ext uri="{FF2B5EF4-FFF2-40B4-BE49-F238E27FC236}">
                  <a16:creationId xmlns:a16="http://schemas.microsoft.com/office/drawing/2014/main" id="{01D114AF-1BDD-D14F-A86F-8482A6772C75}"/>
                </a:ext>
              </a:extLst>
            </p:cNvPr>
            <p:cNvSpPr>
              <a:spLocks noChangeAspect="1"/>
            </p:cNvSpPr>
            <p:nvPr/>
          </p:nvSpPr>
          <p:spPr>
            <a:xfrm>
              <a:off x="3674049" y="328388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 name="Oval 13">
              <a:extLst>
                <a:ext uri="{FF2B5EF4-FFF2-40B4-BE49-F238E27FC236}">
                  <a16:creationId xmlns:a16="http://schemas.microsoft.com/office/drawing/2014/main" id="{505CFE49-BC0F-284D-95CF-88D38B5436EB}"/>
                </a:ext>
              </a:extLst>
            </p:cNvPr>
            <p:cNvSpPr>
              <a:spLocks noChangeAspect="1"/>
            </p:cNvSpPr>
            <p:nvPr/>
          </p:nvSpPr>
          <p:spPr>
            <a:xfrm>
              <a:off x="4430483" y="418469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 name="Oval 14">
              <a:extLst>
                <a:ext uri="{FF2B5EF4-FFF2-40B4-BE49-F238E27FC236}">
                  <a16:creationId xmlns:a16="http://schemas.microsoft.com/office/drawing/2014/main" id="{CEBEAC1C-7E8D-7D4E-98B7-7F0D0A5AFBD1}"/>
                </a:ext>
              </a:extLst>
            </p:cNvPr>
            <p:cNvSpPr>
              <a:spLocks noChangeAspect="1"/>
            </p:cNvSpPr>
            <p:nvPr/>
          </p:nvSpPr>
          <p:spPr>
            <a:xfrm>
              <a:off x="6709368" y="508587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 name="Oval 15">
              <a:extLst>
                <a:ext uri="{FF2B5EF4-FFF2-40B4-BE49-F238E27FC236}">
                  <a16:creationId xmlns:a16="http://schemas.microsoft.com/office/drawing/2014/main" id="{9AC0424A-84CB-D24C-9AE8-362CCDE8564E}"/>
                </a:ext>
              </a:extLst>
            </p:cNvPr>
            <p:cNvSpPr>
              <a:spLocks noChangeAspect="1"/>
            </p:cNvSpPr>
            <p:nvPr/>
          </p:nvSpPr>
          <p:spPr>
            <a:xfrm>
              <a:off x="2336132" y="449860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 name="Oval 16">
              <a:extLst>
                <a:ext uri="{FF2B5EF4-FFF2-40B4-BE49-F238E27FC236}">
                  <a16:creationId xmlns:a16="http://schemas.microsoft.com/office/drawing/2014/main" id="{7F38EEB0-25BC-7449-9CAE-8DFAA7410F20}"/>
                </a:ext>
              </a:extLst>
            </p:cNvPr>
            <p:cNvSpPr>
              <a:spLocks noChangeAspect="1"/>
            </p:cNvSpPr>
            <p:nvPr/>
          </p:nvSpPr>
          <p:spPr>
            <a:xfrm>
              <a:off x="1675172" y="331605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 name="Oval 17">
              <a:extLst>
                <a:ext uri="{FF2B5EF4-FFF2-40B4-BE49-F238E27FC236}">
                  <a16:creationId xmlns:a16="http://schemas.microsoft.com/office/drawing/2014/main" id="{97DE8E5C-4EC8-764F-85F2-19207A987B6D}"/>
                </a:ext>
              </a:extLst>
            </p:cNvPr>
            <p:cNvSpPr>
              <a:spLocks noChangeAspect="1"/>
            </p:cNvSpPr>
            <p:nvPr/>
          </p:nvSpPr>
          <p:spPr>
            <a:xfrm>
              <a:off x="5900114" y="393345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 name="Oval 18">
              <a:extLst>
                <a:ext uri="{FF2B5EF4-FFF2-40B4-BE49-F238E27FC236}">
                  <a16:creationId xmlns:a16="http://schemas.microsoft.com/office/drawing/2014/main" id="{EC0A27E4-D04B-134A-BB42-D55A52337889}"/>
                </a:ext>
              </a:extLst>
            </p:cNvPr>
            <p:cNvSpPr>
              <a:spLocks noChangeAspect="1"/>
            </p:cNvSpPr>
            <p:nvPr/>
          </p:nvSpPr>
          <p:spPr>
            <a:xfrm>
              <a:off x="5962076" y="297780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 name="Oval 19">
              <a:extLst>
                <a:ext uri="{FF2B5EF4-FFF2-40B4-BE49-F238E27FC236}">
                  <a16:creationId xmlns:a16="http://schemas.microsoft.com/office/drawing/2014/main" id="{120C7A57-7C5A-7D4F-9B6C-3D698B56ED58}"/>
                </a:ext>
              </a:extLst>
            </p:cNvPr>
            <p:cNvSpPr>
              <a:spLocks noChangeAspect="1"/>
            </p:cNvSpPr>
            <p:nvPr/>
          </p:nvSpPr>
          <p:spPr>
            <a:xfrm>
              <a:off x="4074787" y="336675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 name="Oval 20">
              <a:extLst>
                <a:ext uri="{FF2B5EF4-FFF2-40B4-BE49-F238E27FC236}">
                  <a16:creationId xmlns:a16="http://schemas.microsoft.com/office/drawing/2014/main" id="{863313DC-E167-F541-B1ED-EF521488C37B}"/>
                </a:ext>
              </a:extLst>
            </p:cNvPr>
            <p:cNvSpPr>
              <a:spLocks noChangeAspect="1"/>
            </p:cNvSpPr>
            <p:nvPr/>
          </p:nvSpPr>
          <p:spPr>
            <a:xfrm>
              <a:off x="4181654" y="368329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2" name="Oval 21">
              <a:extLst>
                <a:ext uri="{FF2B5EF4-FFF2-40B4-BE49-F238E27FC236}">
                  <a16:creationId xmlns:a16="http://schemas.microsoft.com/office/drawing/2014/main" id="{FADACC0D-D369-BB48-ADCB-7E9F24B992F3}"/>
                </a:ext>
              </a:extLst>
            </p:cNvPr>
            <p:cNvSpPr>
              <a:spLocks noChangeAspect="1"/>
            </p:cNvSpPr>
            <p:nvPr/>
          </p:nvSpPr>
          <p:spPr>
            <a:xfrm>
              <a:off x="4134309" y="347226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 name="Oval 22">
              <a:extLst>
                <a:ext uri="{FF2B5EF4-FFF2-40B4-BE49-F238E27FC236}">
                  <a16:creationId xmlns:a16="http://schemas.microsoft.com/office/drawing/2014/main" id="{9459385B-2FFC-E247-AAE6-495600E005B4}"/>
                </a:ext>
              </a:extLst>
            </p:cNvPr>
            <p:cNvSpPr>
              <a:spLocks noChangeAspect="1"/>
            </p:cNvSpPr>
            <p:nvPr/>
          </p:nvSpPr>
          <p:spPr>
            <a:xfrm>
              <a:off x="4053413" y="309051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4" name="Oval 23">
              <a:extLst>
                <a:ext uri="{FF2B5EF4-FFF2-40B4-BE49-F238E27FC236}">
                  <a16:creationId xmlns:a16="http://schemas.microsoft.com/office/drawing/2014/main" id="{1C0E158D-5ED9-7D4B-91FD-5F1D82C7BAAC}"/>
                </a:ext>
              </a:extLst>
            </p:cNvPr>
            <p:cNvSpPr>
              <a:spLocks noChangeAspect="1"/>
            </p:cNvSpPr>
            <p:nvPr/>
          </p:nvSpPr>
          <p:spPr>
            <a:xfrm>
              <a:off x="4191124" y="320577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5" name="Oval 24">
              <a:extLst>
                <a:ext uri="{FF2B5EF4-FFF2-40B4-BE49-F238E27FC236}">
                  <a16:creationId xmlns:a16="http://schemas.microsoft.com/office/drawing/2014/main" id="{F534F58C-2D0C-9542-A267-E354C1F0278A}"/>
                </a:ext>
              </a:extLst>
            </p:cNvPr>
            <p:cNvSpPr>
              <a:spLocks noChangeAspect="1"/>
            </p:cNvSpPr>
            <p:nvPr/>
          </p:nvSpPr>
          <p:spPr>
            <a:xfrm>
              <a:off x="4339928" y="351014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6" name="Oval 25">
              <a:extLst>
                <a:ext uri="{FF2B5EF4-FFF2-40B4-BE49-F238E27FC236}">
                  <a16:creationId xmlns:a16="http://schemas.microsoft.com/office/drawing/2014/main" id="{D04B13C6-8075-D949-A843-857C8B785424}"/>
                </a:ext>
              </a:extLst>
            </p:cNvPr>
            <p:cNvSpPr>
              <a:spLocks noChangeAspect="1"/>
            </p:cNvSpPr>
            <p:nvPr/>
          </p:nvSpPr>
          <p:spPr>
            <a:xfrm>
              <a:off x="4385922" y="335051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7" name="Oval 26">
              <a:extLst>
                <a:ext uri="{FF2B5EF4-FFF2-40B4-BE49-F238E27FC236}">
                  <a16:creationId xmlns:a16="http://schemas.microsoft.com/office/drawing/2014/main" id="{5CDE5B93-5BA4-AD42-8778-D34241C4FF39}"/>
                </a:ext>
              </a:extLst>
            </p:cNvPr>
            <p:cNvSpPr>
              <a:spLocks noChangeAspect="1"/>
            </p:cNvSpPr>
            <p:nvPr/>
          </p:nvSpPr>
          <p:spPr>
            <a:xfrm>
              <a:off x="4185172" y="298743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8" name="Oval 27">
              <a:extLst>
                <a:ext uri="{FF2B5EF4-FFF2-40B4-BE49-F238E27FC236}">
                  <a16:creationId xmlns:a16="http://schemas.microsoft.com/office/drawing/2014/main" id="{C08BBB75-F572-B64F-9DDA-BED0F2D9C9F6}"/>
                </a:ext>
              </a:extLst>
            </p:cNvPr>
            <p:cNvSpPr>
              <a:spLocks noChangeAspect="1"/>
            </p:cNvSpPr>
            <p:nvPr/>
          </p:nvSpPr>
          <p:spPr>
            <a:xfrm>
              <a:off x="6067586" y="420210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9" name="Oval 28">
              <a:extLst>
                <a:ext uri="{FF2B5EF4-FFF2-40B4-BE49-F238E27FC236}">
                  <a16:creationId xmlns:a16="http://schemas.microsoft.com/office/drawing/2014/main" id="{A743E7B9-8162-244D-8268-4D8B65F31578}"/>
                </a:ext>
              </a:extLst>
            </p:cNvPr>
            <p:cNvSpPr>
              <a:spLocks noChangeAspect="1"/>
            </p:cNvSpPr>
            <p:nvPr/>
          </p:nvSpPr>
          <p:spPr>
            <a:xfrm>
              <a:off x="6837847" y="367588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0" name="Oval 29">
              <a:extLst>
                <a:ext uri="{FF2B5EF4-FFF2-40B4-BE49-F238E27FC236}">
                  <a16:creationId xmlns:a16="http://schemas.microsoft.com/office/drawing/2014/main" id="{5FE969D2-F517-EA4E-B0D1-344CC8F98B20}"/>
                </a:ext>
              </a:extLst>
            </p:cNvPr>
            <p:cNvSpPr>
              <a:spLocks noChangeAspect="1"/>
            </p:cNvSpPr>
            <p:nvPr/>
          </p:nvSpPr>
          <p:spPr>
            <a:xfrm>
              <a:off x="6465568" y="427975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1" name="Oval 30">
              <a:extLst>
                <a:ext uri="{FF2B5EF4-FFF2-40B4-BE49-F238E27FC236}">
                  <a16:creationId xmlns:a16="http://schemas.microsoft.com/office/drawing/2014/main" id="{8201C01E-1799-214E-ADE6-773D6C19D842}"/>
                </a:ext>
              </a:extLst>
            </p:cNvPr>
            <p:cNvSpPr>
              <a:spLocks noChangeAspect="1"/>
            </p:cNvSpPr>
            <p:nvPr/>
          </p:nvSpPr>
          <p:spPr>
            <a:xfrm>
              <a:off x="6303236" y="453299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2" name="Oval 31">
              <a:extLst>
                <a:ext uri="{FF2B5EF4-FFF2-40B4-BE49-F238E27FC236}">
                  <a16:creationId xmlns:a16="http://schemas.microsoft.com/office/drawing/2014/main" id="{130F0F02-9127-D544-BBA9-DD9029A02D1B}"/>
                </a:ext>
              </a:extLst>
            </p:cNvPr>
            <p:cNvSpPr>
              <a:spLocks noChangeAspect="1"/>
            </p:cNvSpPr>
            <p:nvPr/>
          </p:nvSpPr>
          <p:spPr>
            <a:xfrm>
              <a:off x="6004547" y="457195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3" name="Oval 32">
              <a:extLst>
                <a:ext uri="{FF2B5EF4-FFF2-40B4-BE49-F238E27FC236}">
                  <a16:creationId xmlns:a16="http://schemas.microsoft.com/office/drawing/2014/main" id="{A7264A06-9195-B34C-A9FD-5EC8A97961A6}"/>
                </a:ext>
              </a:extLst>
            </p:cNvPr>
            <p:cNvSpPr>
              <a:spLocks noChangeAspect="1"/>
            </p:cNvSpPr>
            <p:nvPr/>
          </p:nvSpPr>
          <p:spPr>
            <a:xfrm>
              <a:off x="615149" y="294864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4" name="Oval 33">
              <a:extLst>
                <a:ext uri="{FF2B5EF4-FFF2-40B4-BE49-F238E27FC236}">
                  <a16:creationId xmlns:a16="http://schemas.microsoft.com/office/drawing/2014/main" id="{3559B4D0-D282-A94A-B1EE-8603FFBF8651}"/>
                </a:ext>
              </a:extLst>
            </p:cNvPr>
            <p:cNvSpPr>
              <a:spLocks noChangeAspect="1"/>
            </p:cNvSpPr>
            <p:nvPr/>
          </p:nvSpPr>
          <p:spPr>
            <a:xfrm>
              <a:off x="6378450" y="397457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5" name="Oval 34">
              <a:extLst>
                <a:ext uri="{FF2B5EF4-FFF2-40B4-BE49-F238E27FC236}">
                  <a16:creationId xmlns:a16="http://schemas.microsoft.com/office/drawing/2014/main" id="{4CD10F31-1EF7-CE4C-852B-BDE0BCE7EC6E}"/>
                </a:ext>
              </a:extLst>
            </p:cNvPr>
            <p:cNvSpPr>
              <a:spLocks noChangeAspect="1"/>
            </p:cNvSpPr>
            <p:nvPr/>
          </p:nvSpPr>
          <p:spPr>
            <a:xfrm>
              <a:off x="4235137" y="332119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6" name="Oval 35">
              <a:extLst>
                <a:ext uri="{FF2B5EF4-FFF2-40B4-BE49-F238E27FC236}">
                  <a16:creationId xmlns:a16="http://schemas.microsoft.com/office/drawing/2014/main" id="{30A14C2C-C065-9442-9FC5-87B4082F1CCB}"/>
                </a:ext>
              </a:extLst>
            </p:cNvPr>
            <p:cNvSpPr>
              <a:spLocks noChangeAspect="1"/>
            </p:cNvSpPr>
            <p:nvPr/>
          </p:nvSpPr>
          <p:spPr>
            <a:xfrm>
              <a:off x="4824940" y="405195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7" name="Oval 36">
              <a:extLst>
                <a:ext uri="{FF2B5EF4-FFF2-40B4-BE49-F238E27FC236}">
                  <a16:creationId xmlns:a16="http://schemas.microsoft.com/office/drawing/2014/main" id="{09CC225E-33D6-A949-BF31-579C5F72E084}"/>
                </a:ext>
              </a:extLst>
            </p:cNvPr>
            <p:cNvSpPr>
              <a:spLocks noChangeAspect="1"/>
            </p:cNvSpPr>
            <p:nvPr/>
          </p:nvSpPr>
          <p:spPr>
            <a:xfrm>
              <a:off x="7201469" y="330577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8" name="Oval 37">
              <a:extLst>
                <a:ext uri="{FF2B5EF4-FFF2-40B4-BE49-F238E27FC236}">
                  <a16:creationId xmlns:a16="http://schemas.microsoft.com/office/drawing/2014/main" id="{AE427B82-D25E-DA46-BCF8-D40B35D9941F}"/>
                </a:ext>
              </a:extLst>
            </p:cNvPr>
            <p:cNvSpPr>
              <a:spLocks noChangeAspect="1"/>
            </p:cNvSpPr>
            <p:nvPr/>
          </p:nvSpPr>
          <p:spPr>
            <a:xfrm>
              <a:off x="4364143" y="522604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9" name="Oval 38">
              <a:extLst>
                <a:ext uri="{FF2B5EF4-FFF2-40B4-BE49-F238E27FC236}">
                  <a16:creationId xmlns:a16="http://schemas.microsoft.com/office/drawing/2014/main" id="{894BB7C4-A596-6346-8B7F-D1D756249C2B}"/>
                </a:ext>
              </a:extLst>
            </p:cNvPr>
            <p:cNvSpPr>
              <a:spLocks noChangeAspect="1"/>
            </p:cNvSpPr>
            <p:nvPr/>
          </p:nvSpPr>
          <p:spPr>
            <a:xfrm>
              <a:off x="4938030" y="399730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0" name="Oval 39">
              <a:extLst>
                <a:ext uri="{FF2B5EF4-FFF2-40B4-BE49-F238E27FC236}">
                  <a16:creationId xmlns:a16="http://schemas.microsoft.com/office/drawing/2014/main" id="{EA4942FE-66C6-574C-A888-1672FDDC9604}"/>
                </a:ext>
              </a:extLst>
            </p:cNvPr>
            <p:cNvSpPr>
              <a:spLocks noChangeAspect="1"/>
            </p:cNvSpPr>
            <p:nvPr/>
          </p:nvSpPr>
          <p:spPr>
            <a:xfrm>
              <a:off x="3817712" y="333420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1" name="Oval 40">
              <a:extLst>
                <a:ext uri="{FF2B5EF4-FFF2-40B4-BE49-F238E27FC236}">
                  <a16:creationId xmlns:a16="http://schemas.microsoft.com/office/drawing/2014/main" id="{1CF30458-7792-C240-9DD3-F19961C28897}"/>
                </a:ext>
              </a:extLst>
            </p:cNvPr>
            <p:cNvSpPr>
              <a:spLocks noChangeAspect="1"/>
            </p:cNvSpPr>
            <p:nvPr/>
          </p:nvSpPr>
          <p:spPr>
            <a:xfrm>
              <a:off x="4439761" y="296687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2" name="Oval 41">
              <a:extLst>
                <a:ext uri="{FF2B5EF4-FFF2-40B4-BE49-F238E27FC236}">
                  <a16:creationId xmlns:a16="http://schemas.microsoft.com/office/drawing/2014/main" id="{23A56201-B290-AB48-BE07-167F4F0FFFA9}"/>
                </a:ext>
              </a:extLst>
            </p:cNvPr>
            <p:cNvSpPr>
              <a:spLocks noChangeAspect="1"/>
            </p:cNvSpPr>
            <p:nvPr/>
          </p:nvSpPr>
          <p:spPr>
            <a:xfrm>
              <a:off x="4451531" y="346753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3" name="Oval 42">
              <a:extLst>
                <a:ext uri="{FF2B5EF4-FFF2-40B4-BE49-F238E27FC236}">
                  <a16:creationId xmlns:a16="http://schemas.microsoft.com/office/drawing/2014/main" id="{D39B30C1-638D-CE4F-A7DD-B61C1685C0F0}"/>
                </a:ext>
              </a:extLst>
            </p:cNvPr>
            <p:cNvSpPr>
              <a:spLocks noChangeAspect="1"/>
            </p:cNvSpPr>
            <p:nvPr/>
          </p:nvSpPr>
          <p:spPr>
            <a:xfrm>
              <a:off x="4538107" y="367518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4" name="Oval 43">
              <a:extLst>
                <a:ext uri="{FF2B5EF4-FFF2-40B4-BE49-F238E27FC236}">
                  <a16:creationId xmlns:a16="http://schemas.microsoft.com/office/drawing/2014/main" id="{F6580204-02EC-4F47-84EA-BDD3EDD35759}"/>
                </a:ext>
              </a:extLst>
            </p:cNvPr>
            <p:cNvSpPr>
              <a:spLocks noChangeAspect="1"/>
            </p:cNvSpPr>
            <p:nvPr/>
          </p:nvSpPr>
          <p:spPr>
            <a:xfrm>
              <a:off x="4242530" y="350202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5" name="Oval 44">
              <a:extLst>
                <a:ext uri="{FF2B5EF4-FFF2-40B4-BE49-F238E27FC236}">
                  <a16:creationId xmlns:a16="http://schemas.microsoft.com/office/drawing/2014/main" id="{F3AE4583-3BC2-B649-A4B8-4509B09B1043}"/>
                </a:ext>
              </a:extLst>
            </p:cNvPr>
            <p:cNvSpPr>
              <a:spLocks noChangeAspect="1"/>
            </p:cNvSpPr>
            <p:nvPr/>
          </p:nvSpPr>
          <p:spPr>
            <a:xfrm>
              <a:off x="5992371" y="443397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6" name="Oval 45">
              <a:extLst>
                <a:ext uri="{FF2B5EF4-FFF2-40B4-BE49-F238E27FC236}">
                  <a16:creationId xmlns:a16="http://schemas.microsoft.com/office/drawing/2014/main" id="{DB0EAF6D-D777-CB41-BAD7-49565CF2BF3F}"/>
                </a:ext>
              </a:extLst>
            </p:cNvPr>
            <p:cNvSpPr>
              <a:spLocks noChangeAspect="1"/>
            </p:cNvSpPr>
            <p:nvPr/>
          </p:nvSpPr>
          <p:spPr>
            <a:xfrm>
              <a:off x="6451499" y="473428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7" name="Oval 46">
              <a:extLst>
                <a:ext uri="{FF2B5EF4-FFF2-40B4-BE49-F238E27FC236}">
                  <a16:creationId xmlns:a16="http://schemas.microsoft.com/office/drawing/2014/main" id="{49BB9A80-65D9-DB4B-BCE2-EB2938929892}"/>
                </a:ext>
              </a:extLst>
            </p:cNvPr>
            <p:cNvSpPr>
              <a:spLocks noChangeAspect="1"/>
            </p:cNvSpPr>
            <p:nvPr/>
          </p:nvSpPr>
          <p:spPr>
            <a:xfrm>
              <a:off x="3946275" y="348038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8" name="Oval 47">
              <a:extLst>
                <a:ext uri="{FF2B5EF4-FFF2-40B4-BE49-F238E27FC236}">
                  <a16:creationId xmlns:a16="http://schemas.microsoft.com/office/drawing/2014/main" id="{82EE952A-06C0-1F45-B3D1-82376AE7D44D}"/>
                </a:ext>
              </a:extLst>
            </p:cNvPr>
            <p:cNvSpPr>
              <a:spLocks noChangeAspect="1"/>
            </p:cNvSpPr>
            <p:nvPr/>
          </p:nvSpPr>
          <p:spPr>
            <a:xfrm>
              <a:off x="6570000" y="397619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9" name="Oval 48">
              <a:extLst>
                <a:ext uri="{FF2B5EF4-FFF2-40B4-BE49-F238E27FC236}">
                  <a16:creationId xmlns:a16="http://schemas.microsoft.com/office/drawing/2014/main" id="{A12A546C-4BDB-1F47-8D2F-9C0CB2198F89}"/>
                </a:ext>
              </a:extLst>
            </p:cNvPr>
            <p:cNvSpPr>
              <a:spLocks noChangeAspect="1"/>
            </p:cNvSpPr>
            <p:nvPr/>
          </p:nvSpPr>
          <p:spPr>
            <a:xfrm>
              <a:off x="7516966" y="547546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0" name="Oval 49">
              <a:extLst>
                <a:ext uri="{FF2B5EF4-FFF2-40B4-BE49-F238E27FC236}">
                  <a16:creationId xmlns:a16="http://schemas.microsoft.com/office/drawing/2014/main" id="{7BF5D335-C22E-FC4C-A43E-DFC9030CC91D}"/>
                </a:ext>
              </a:extLst>
            </p:cNvPr>
            <p:cNvSpPr>
              <a:spLocks noChangeAspect="1"/>
            </p:cNvSpPr>
            <p:nvPr/>
          </p:nvSpPr>
          <p:spPr>
            <a:xfrm>
              <a:off x="3920573" y="339921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1" name="Oval 50">
              <a:extLst>
                <a:ext uri="{FF2B5EF4-FFF2-40B4-BE49-F238E27FC236}">
                  <a16:creationId xmlns:a16="http://schemas.microsoft.com/office/drawing/2014/main" id="{239CEC50-F2AF-E148-A8AA-F3576E0D12B3}"/>
                </a:ext>
              </a:extLst>
            </p:cNvPr>
            <p:cNvSpPr>
              <a:spLocks noChangeAspect="1"/>
            </p:cNvSpPr>
            <p:nvPr/>
          </p:nvSpPr>
          <p:spPr>
            <a:xfrm>
              <a:off x="3687852" y="364851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2" name="Oval 51">
              <a:extLst>
                <a:ext uri="{FF2B5EF4-FFF2-40B4-BE49-F238E27FC236}">
                  <a16:creationId xmlns:a16="http://schemas.microsoft.com/office/drawing/2014/main" id="{AA11A0AD-D71E-154A-9898-8085DE52105C}"/>
                </a:ext>
              </a:extLst>
            </p:cNvPr>
            <p:cNvSpPr>
              <a:spLocks noChangeAspect="1"/>
            </p:cNvSpPr>
            <p:nvPr/>
          </p:nvSpPr>
          <p:spPr>
            <a:xfrm>
              <a:off x="5035430" y="402571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3" name="Oval 52">
              <a:extLst>
                <a:ext uri="{FF2B5EF4-FFF2-40B4-BE49-F238E27FC236}">
                  <a16:creationId xmlns:a16="http://schemas.microsoft.com/office/drawing/2014/main" id="{855AEBFA-17D1-5749-88B3-6DCD64793039}"/>
                </a:ext>
              </a:extLst>
            </p:cNvPr>
            <p:cNvSpPr>
              <a:spLocks noChangeAspect="1"/>
            </p:cNvSpPr>
            <p:nvPr/>
          </p:nvSpPr>
          <p:spPr>
            <a:xfrm>
              <a:off x="2343707" y="543606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4" name="Oval 53">
              <a:extLst>
                <a:ext uri="{FF2B5EF4-FFF2-40B4-BE49-F238E27FC236}">
                  <a16:creationId xmlns:a16="http://schemas.microsoft.com/office/drawing/2014/main" id="{944845BF-BC1E-6741-8A48-B5D4429DD467}"/>
                </a:ext>
              </a:extLst>
            </p:cNvPr>
            <p:cNvSpPr>
              <a:spLocks noChangeAspect="1"/>
            </p:cNvSpPr>
            <p:nvPr/>
          </p:nvSpPr>
          <p:spPr>
            <a:xfrm>
              <a:off x="2303124" y="483138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5" name="Oval 54">
              <a:extLst>
                <a:ext uri="{FF2B5EF4-FFF2-40B4-BE49-F238E27FC236}">
                  <a16:creationId xmlns:a16="http://schemas.microsoft.com/office/drawing/2014/main" id="{E420A8E6-1CD7-684A-811F-77D5C78DB971}"/>
                </a:ext>
              </a:extLst>
            </p:cNvPr>
            <p:cNvSpPr>
              <a:spLocks noChangeAspect="1"/>
            </p:cNvSpPr>
            <p:nvPr/>
          </p:nvSpPr>
          <p:spPr>
            <a:xfrm>
              <a:off x="4315985" y="364447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6" name="Oval 55">
              <a:extLst>
                <a:ext uri="{FF2B5EF4-FFF2-40B4-BE49-F238E27FC236}">
                  <a16:creationId xmlns:a16="http://schemas.microsoft.com/office/drawing/2014/main" id="{B7A507A3-9F68-5148-B048-95A4BA6872C7}"/>
                </a:ext>
              </a:extLst>
            </p:cNvPr>
            <p:cNvSpPr>
              <a:spLocks noChangeAspect="1"/>
            </p:cNvSpPr>
            <p:nvPr/>
          </p:nvSpPr>
          <p:spPr>
            <a:xfrm>
              <a:off x="4280406" y="340327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7" name="Oval 56">
              <a:extLst>
                <a:ext uri="{FF2B5EF4-FFF2-40B4-BE49-F238E27FC236}">
                  <a16:creationId xmlns:a16="http://schemas.microsoft.com/office/drawing/2014/main" id="{B50BCAE7-6158-1146-95B4-A59A6532A3CB}"/>
                </a:ext>
              </a:extLst>
            </p:cNvPr>
            <p:cNvSpPr>
              <a:spLocks noChangeAspect="1"/>
            </p:cNvSpPr>
            <p:nvPr/>
          </p:nvSpPr>
          <p:spPr>
            <a:xfrm>
              <a:off x="4362250" y="358522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8" name="Oval 57">
              <a:extLst>
                <a:ext uri="{FF2B5EF4-FFF2-40B4-BE49-F238E27FC236}">
                  <a16:creationId xmlns:a16="http://schemas.microsoft.com/office/drawing/2014/main" id="{96D64BB1-C74F-3C48-870D-0732504337F8}"/>
                </a:ext>
              </a:extLst>
            </p:cNvPr>
            <p:cNvSpPr>
              <a:spLocks noChangeAspect="1"/>
            </p:cNvSpPr>
            <p:nvPr/>
          </p:nvSpPr>
          <p:spPr>
            <a:xfrm>
              <a:off x="4435299" y="355681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9" name="Oval 58">
              <a:extLst>
                <a:ext uri="{FF2B5EF4-FFF2-40B4-BE49-F238E27FC236}">
                  <a16:creationId xmlns:a16="http://schemas.microsoft.com/office/drawing/2014/main" id="{FBD00DEE-0F33-CD48-836D-439874A3B671}"/>
                </a:ext>
              </a:extLst>
            </p:cNvPr>
            <p:cNvSpPr>
              <a:spLocks noChangeAspect="1"/>
            </p:cNvSpPr>
            <p:nvPr/>
          </p:nvSpPr>
          <p:spPr>
            <a:xfrm>
              <a:off x="5563525" y="437567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0" name="Oval 59">
              <a:extLst>
                <a:ext uri="{FF2B5EF4-FFF2-40B4-BE49-F238E27FC236}">
                  <a16:creationId xmlns:a16="http://schemas.microsoft.com/office/drawing/2014/main" id="{7C140257-DAAF-854B-AB35-54549FF32505}"/>
                </a:ext>
              </a:extLst>
            </p:cNvPr>
            <p:cNvSpPr>
              <a:spLocks noChangeAspect="1"/>
            </p:cNvSpPr>
            <p:nvPr/>
          </p:nvSpPr>
          <p:spPr>
            <a:xfrm>
              <a:off x="5962070" y="421022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1" name="Oval 60">
              <a:extLst>
                <a:ext uri="{FF2B5EF4-FFF2-40B4-BE49-F238E27FC236}">
                  <a16:creationId xmlns:a16="http://schemas.microsoft.com/office/drawing/2014/main" id="{652B32ED-740E-F64D-977F-F13EDE847787}"/>
                </a:ext>
              </a:extLst>
            </p:cNvPr>
            <p:cNvSpPr>
              <a:spLocks noChangeAspect="1"/>
            </p:cNvSpPr>
            <p:nvPr/>
          </p:nvSpPr>
          <p:spPr>
            <a:xfrm>
              <a:off x="6104111" y="429139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2" name="Oval 61">
              <a:extLst>
                <a:ext uri="{FF2B5EF4-FFF2-40B4-BE49-F238E27FC236}">
                  <a16:creationId xmlns:a16="http://schemas.microsoft.com/office/drawing/2014/main" id="{650A0721-39C2-9243-B4CE-511A3C21974B}"/>
                </a:ext>
              </a:extLst>
            </p:cNvPr>
            <p:cNvSpPr>
              <a:spLocks noChangeAspect="1"/>
            </p:cNvSpPr>
            <p:nvPr/>
          </p:nvSpPr>
          <p:spPr>
            <a:xfrm>
              <a:off x="5974244" y="429139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3" name="Oval 62">
              <a:extLst>
                <a:ext uri="{FF2B5EF4-FFF2-40B4-BE49-F238E27FC236}">
                  <a16:creationId xmlns:a16="http://schemas.microsoft.com/office/drawing/2014/main" id="{8638EA4D-008D-5D43-B6BA-9ADFD58F531C}"/>
                </a:ext>
              </a:extLst>
            </p:cNvPr>
            <p:cNvSpPr>
              <a:spLocks noChangeAspect="1"/>
            </p:cNvSpPr>
            <p:nvPr/>
          </p:nvSpPr>
          <p:spPr>
            <a:xfrm>
              <a:off x="5386280" y="400135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4" name="Oval 63">
              <a:extLst>
                <a:ext uri="{FF2B5EF4-FFF2-40B4-BE49-F238E27FC236}">
                  <a16:creationId xmlns:a16="http://schemas.microsoft.com/office/drawing/2014/main" id="{459F9D8B-07B4-A649-A8FC-992343535C45}"/>
                </a:ext>
              </a:extLst>
            </p:cNvPr>
            <p:cNvSpPr>
              <a:spLocks noChangeAspect="1"/>
            </p:cNvSpPr>
            <p:nvPr/>
          </p:nvSpPr>
          <p:spPr>
            <a:xfrm>
              <a:off x="3458961" y="292269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5" name="Oval 64">
              <a:extLst>
                <a:ext uri="{FF2B5EF4-FFF2-40B4-BE49-F238E27FC236}">
                  <a16:creationId xmlns:a16="http://schemas.microsoft.com/office/drawing/2014/main" id="{2BF6162C-0613-8D4E-8188-A26918DF620F}"/>
                </a:ext>
              </a:extLst>
            </p:cNvPr>
            <p:cNvSpPr>
              <a:spLocks noChangeAspect="1"/>
            </p:cNvSpPr>
            <p:nvPr/>
          </p:nvSpPr>
          <p:spPr>
            <a:xfrm>
              <a:off x="4178321" y="338206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6" name="Oval 65">
              <a:extLst>
                <a:ext uri="{FF2B5EF4-FFF2-40B4-BE49-F238E27FC236}">
                  <a16:creationId xmlns:a16="http://schemas.microsoft.com/office/drawing/2014/main" id="{131A747E-75DC-1D46-81F3-543B98C129DE}"/>
                </a:ext>
              </a:extLst>
            </p:cNvPr>
            <p:cNvSpPr>
              <a:spLocks noChangeAspect="1"/>
            </p:cNvSpPr>
            <p:nvPr/>
          </p:nvSpPr>
          <p:spPr>
            <a:xfrm>
              <a:off x="4040968" y="346415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7" name="Oval 66">
              <a:extLst>
                <a:ext uri="{FF2B5EF4-FFF2-40B4-BE49-F238E27FC236}">
                  <a16:creationId xmlns:a16="http://schemas.microsoft.com/office/drawing/2014/main" id="{5053B606-A4DD-0B48-9C1C-F4E354F7014C}"/>
                </a:ext>
              </a:extLst>
            </p:cNvPr>
            <p:cNvSpPr>
              <a:spLocks noChangeAspect="1"/>
            </p:cNvSpPr>
            <p:nvPr/>
          </p:nvSpPr>
          <p:spPr>
            <a:xfrm>
              <a:off x="3993622" y="331399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8" name="Oval 67">
              <a:extLst>
                <a:ext uri="{FF2B5EF4-FFF2-40B4-BE49-F238E27FC236}">
                  <a16:creationId xmlns:a16="http://schemas.microsoft.com/office/drawing/2014/main" id="{88232B46-E7D8-AE4F-ADA0-71AD7250FB57}"/>
                </a:ext>
              </a:extLst>
            </p:cNvPr>
            <p:cNvSpPr>
              <a:spLocks noChangeAspect="1"/>
            </p:cNvSpPr>
            <p:nvPr/>
          </p:nvSpPr>
          <p:spPr>
            <a:xfrm>
              <a:off x="3871672" y="351345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9" name="Oval 68">
              <a:extLst>
                <a:ext uri="{FF2B5EF4-FFF2-40B4-BE49-F238E27FC236}">
                  <a16:creationId xmlns:a16="http://schemas.microsoft.com/office/drawing/2014/main" id="{EC6675C4-0E8C-7046-A976-3C1CCF2882EE}"/>
                </a:ext>
              </a:extLst>
            </p:cNvPr>
            <p:cNvSpPr>
              <a:spLocks noChangeAspect="1"/>
            </p:cNvSpPr>
            <p:nvPr/>
          </p:nvSpPr>
          <p:spPr>
            <a:xfrm>
              <a:off x="4070729" y="355748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0" name="Oval 69">
              <a:extLst>
                <a:ext uri="{FF2B5EF4-FFF2-40B4-BE49-F238E27FC236}">
                  <a16:creationId xmlns:a16="http://schemas.microsoft.com/office/drawing/2014/main" id="{44ED2B0F-70FB-2D49-99DD-883D70E42190}"/>
                </a:ext>
              </a:extLst>
            </p:cNvPr>
            <p:cNvSpPr>
              <a:spLocks noChangeAspect="1"/>
            </p:cNvSpPr>
            <p:nvPr/>
          </p:nvSpPr>
          <p:spPr>
            <a:xfrm>
              <a:off x="4091020" y="326935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1" name="Oval 70">
              <a:extLst>
                <a:ext uri="{FF2B5EF4-FFF2-40B4-BE49-F238E27FC236}">
                  <a16:creationId xmlns:a16="http://schemas.microsoft.com/office/drawing/2014/main" id="{F5087970-DD78-644D-A95C-770A1D235F8E}"/>
                </a:ext>
              </a:extLst>
            </p:cNvPr>
            <p:cNvSpPr>
              <a:spLocks noChangeAspect="1"/>
            </p:cNvSpPr>
            <p:nvPr/>
          </p:nvSpPr>
          <p:spPr>
            <a:xfrm>
              <a:off x="5157178" y="390801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2" name="Oval 71">
              <a:extLst>
                <a:ext uri="{FF2B5EF4-FFF2-40B4-BE49-F238E27FC236}">
                  <a16:creationId xmlns:a16="http://schemas.microsoft.com/office/drawing/2014/main" id="{76699959-79C9-9740-8562-B668A79A548E}"/>
                </a:ext>
              </a:extLst>
            </p:cNvPr>
            <p:cNvSpPr>
              <a:spLocks noChangeAspect="1"/>
            </p:cNvSpPr>
            <p:nvPr/>
          </p:nvSpPr>
          <p:spPr>
            <a:xfrm>
              <a:off x="5365990" y="386743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3" name="Oval 72">
              <a:extLst>
                <a:ext uri="{FF2B5EF4-FFF2-40B4-BE49-F238E27FC236}">
                  <a16:creationId xmlns:a16="http://schemas.microsoft.com/office/drawing/2014/main" id="{42EDBD0F-DB3A-0648-AD18-07579C723D9F}"/>
                </a:ext>
              </a:extLst>
            </p:cNvPr>
            <p:cNvSpPr>
              <a:spLocks noChangeAspect="1"/>
            </p:cNvSpPr>
            <p:nvPr/>
          </p:nvSpPr>
          <p:spPr>
            <a:xfrm>
              <a:off x="4803845" y="447553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4" name="Oval 73">
              <a:extLst>
                <a:ext uri="{FF2B5EF4-FFF2-40B4-BE49-F238E27FC236}">
                  <a16:creationId xmlns:a16="http://schemas.microsoft.com/office/drawing/2014/main" id="{EA4ADDE0-38AC-6042-96A9-DF5318D6C14E}"/>
                </a:ext>
              </a:extLst>
            </p:cNvPr>
            <p:cNvSpPr>
              <a:spLocks noChangeAspect="1"/>
            </p:cNvSpPr>
            <p:nvPr/>
          </p:nvSpPr>
          <p:spPr>
            <a:xfrm>
              <a:off x="2250096" y="404924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5" name="Oval 74">
              <a:extLst>
                <a:ext uri="{FF2B5EF4-FFF2-40B4-BE49-F238E27FC236}">
                  <a16:creationId xmlns:a16="http://schemas.microsoft.com/office/drawing/2014/main" id="{82C9C08D-28B7-DE49-8C09-3E5233919F1D}"/>
                </a:ext>
              </a:extLst>
            </p:cNvPr>
            <p:cNvSpPr>
              <a:spLocks noChangeAspect="1"/>
            </p:cNvSpPr>
            <p:nvPr/>
          </p:nvSpPr>
          <p:spPr>
            <a:xfrm>
              <a:off x="2477088" y="436251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6" name="Oval 75">
              <a:extLst>
                <a:ext uri="{FF2B5EF4-FFF2-40B4-BE49-F238E27FC236}">
                  <a16:creationId xmlns:a16="http://schemas.microsoft.com/office/drawing/2014/main" id="{4212E728-1BE1-054D-8526-033B4069DDB8}"/>
                </a:ext>
              </a:extLst>
            </p:cNvPr>
            <p:cNvSpPr>
              <a:spLocks noChangeAspect="1"/>
            </p:cNvSpPr>
            <p:nvPr/>
          </p:nvSpPr>
          <p:spPr>
            <a:xfrm>
              <a:off x="5116595" y="406494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7" name="Oval 76">
              <a:extLst>
                <a:ext uri="{FF2B5EF4-FFF2-40B4-BE49-F238E27FC236}">
                  <a16:creationId xmlns:a16="http://schemas.microsoft.com/office/drawing/2014/main" id="{ACCE8B0A-8F06-994D-9945-D101FF982A57}"/>
                </a:ext>
              </a:extLst>
            </p:cNvPr>
            <p:cNvSpPr>
              <a:spLocks noChangeAspect="1"/>
            </p:cNvSpPr>
            <p:nvPr/>
          </p:nvSpPr>
          <p:spPr>
            <a:xfrm>
              <a:off x="1866993" y="413660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8" name="Oval 77">
              <a:extLst>
                <a:ext uri="{FF2B5EF4-FFF2-40B4-BE49-F238E27FC236}">
                  <a16:creationId xmlns:a16="http://schemas.microsoft.com/office/drawing/2014/main" id="{85E6D0FA-8693-6249-B331-605E48907C69}"/>
                </a:ext>
              </a:extLst>
            </p:cNvPr>
            <p:cNvSpPr>
              <a:spLocks noChangeAspect="1"/>
            </p:cNvSpPr>
            <p:nvPr/>
          </p:nvSpPr>
          <p:spPr>
            <a:xfrm>
              <a:off x="4479183" y="394119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9" name="Oval 78">
              <a:extLst>
                <a:ext uri="{FF2B5EF4-FFF2-40B4-BE49-F238E27FC236}">
                  <a16:creationId xmlns:a16="http://schemas.microsoft.com/office/drawing/2014/main" id="{F716806C-242F-D84C-B787-70402C4D2B35}"/>
                </a:ext>
              </a:extLst>
            </p:cNvPr>
            <p:cNvSpPr>
              <a:spLocks noChangeAspect="1"/>
            </p:cNvSpPr>
            <p:nvPr/>
          </p:nvSpPr>
          <p:spPr>
            <a:xfrm>
              <a:off x="3004433" y="257206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0" name="Oval 79">
              <a:extLst>
                <a:ext uri="{FF2B5EF4-FFF2-40B4-BE49-F238E27FC236}">
                  <a16:creationId xmlns:a16="http://schemas.microsoft.com/office/drawing/2014/main" id="{2ECD6FA0-3590-F14D-B513-1F4B0C858DDC}"/>
                </a:ext>
              </a:extLst>
            </p:cNvPr>
            <p:cNvSpPr>
              <a:spLocks noChangeAspect="1"/>
            </p:cNvSpPr>
            <p:nvPr/>
          </p:nvSpPr>
          <p:spPr>
            <a:xfrm>
              <a:off x="4793023" y="433755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1" name="Oval 80">
              <a:extLst>
                <a:ext uri="{FF2B5EF4-FFF2-40B4-BE49-F238E27FC236}">
                  <a16:creationId xmlns:a16="http://schemas.microsoft.com/office/drawing/2014/main" id="{59D03E8C-07AA-0D48-ABBF-A598AD0C18CD}"/>
                </a:ext>
              </a:extLst>
            </p:cNvPr>
            <p:cNvSpPr>
              <a:spLocks noChangeAspect="1"/>
            </p:cNvSpPr>
            <p:nvPr/>
          </p:nvSpPr>
          <p:spPr>
            <a:xfrm>
              <a:off x="1969803" y="420153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2" name="Oval 81">
              <a:extLst>
                <a:ext uri="{FF2B5EF4-FFF2-40B4-BE49-F238E27FC236}">
                  <a16:creationId xmlns:a16="http://schemas.microsoft.com/office/drawing/2014/main" id="{233FF163-9138-7D4B-A58A-98A2BF9C3B70}"/>
                </a:ext>
              </a:extLst>
            </p:cNvPr>
            <p:cNvSpPr>
              <a:spLocks noChangeAspect="1"/>
            </p:cNvSpPr>
            <p:nvPr/>
          </p:nvSpPr>
          <p:spPr>
            <a:xfrm>
              <a:off x="1888637" y="421235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3" name="Oval 82">
              <a:extLst>
                <a:ext uri="{FF2B5EF4-FFF2-40B4-BE49-F238E27FC236}">
                  <a16:creationId xmlns:a16="http://schemas.microsoft.com/office/drawing/2014/main" id="{3856C542-D3C4-364F-8E6C-D49C58BE2D4D}"/>
                </a:ext>
              </a:extLst>
            </p:cNvPr>
            <p:cNvSpPr>
              <a:spLocks noChangeAspect="1"/>
            </p:cNvSpPr>
            <p:nvPr/>
          </p:nvSpPr>
          <p:spPr>
            <a:xfrm>
              <a:off x="5067895" y="413528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4" name="Oval 83">
              <a:extLst>
                <a:ext uri="{FF2B5EF4-FFF2-40B4-BE49-F238E27FC236}">
                  <a16:creationId xmlns:a16="http://schemas.microsoft.com/office/drawing/2014/main" id="{6206651D-4437-8845-AB5D-3305C100674E}"/>
                </a:ext>
              </a:extLst>
            </p:cNvPr>
            <p:cNvSpPr>
              <a:spLocks noChangeAspect="1"/>
            </p:cNvSpPr>
            <p:nvPr/>
          </p:nvSpPr>
          <p:spPr>
            <a:xfrm>
              <a:off x="3888025" y="435784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5" name="Oval 84">
              <a:extLst>
                <a:ext uri="{FF2B5EF4-FFF2-40B4-BE49-F238E27FC236}">
                  <a16:creationId xmlns:a16="http://schemas.microsoft.com/office/drawing/2014/main" id="{A51FA17E-0033-B14C-BE8F-3AEF62C92881}"/>
                </a:ext>
              </a:extLst>
            </p:cNvPr>
            <p:cNvSpPr>
              <a:spLocks noChangeAspect="1"/>
            </p:cNvSpPr>
            <p:nvPr/>
          </p:nvSpPr>
          <p:spPr>
            <a:xfrm>
              <a:off x="4698863" y="456082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6" name="Oval 85">
              <a:extLst>
                <a:ext uri="{FF2B5EF4-FFF2-40B4-BE49-F238E27FC236}">
                  <a16:creationId xmlns:a16="http://schemas.microsoft.com/office/drawing/2014/main" id="{CC70F7C6-C3B6-AD41-B53A-671DE5A9E7A8}"/>
                </a:ext>
              </a:extLst>
            </p:cNvPr>
            <p:cNvSpPr>
              <a:spLocks noChangeAspect="1"/>
            </p:cNvSpPr>
            <p:nvPr/>
          </p:nvSpPr>
          <p:spPr>
            <a:xfrm>
              <a:off x="4320989" y="326935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7" name="Oval 86">
              <a:extLst>
                <a:ext uri="{FF2B5EF4-FFF2-40B4-BE49-F238E27FC236}">
                  <a16:creationId xmlns:a16="http://schemas.microsoft.com/office/drawing/2014/main" id="{6B167728-5838-7349-89DF-5F07884CE6B8}"/>
                </a:ext>
              </a:extLst>
            </p:cNvPr>
            <p:cNvSpPr>
              <a:spLocks noChangeAspect="1"/>
            </p:cNvSpPr>
            <p:nvPr/>
          </p:nvSpPr>
          <p:spPr>
            <a:xfrm>
              <a:off x="4377805" y="341545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8" name="Oval 87">
              <a:extLst>
                <a:ext uri="{FF2B5EF4-FFF2-40B4-BE49-F238E27FC236}">
                  <a16:creationId xmlns:a16="http://schemas.microsoft.com/office/drawing/2014/main" id="{AE87333B-C8F6-334D-9397-E2C20D16AC00}"/>
                </a:ext>
              </a:extLst>
            </p:cNvPr>
            <p:cNvSpPr>
              <a:spLocks noChangeAspect="1"/>
            </p:cNvSpPr>
            <p:nvPr/>
          </p:nvSpPr>
          <p:spPr>
            <a:xfrm>
              <a:off x="4613639" y="447966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9" name="Oval 88">
              <a:extLst>
                <a:ext uri="{FF2B5EF4-FFF2-40B4-BE49-F238E27FC236}">
                  <a16:creationId xmlns:a16="http://schemas.microsoft.com/office/drawing/2014/main" id="{98ECFF49-8656-1142-A2CD-F6199DB490A0}"/>
                </a:ext>
              </a:extLst>
            </p:cNvPr>
            <p:cNvSpPr>
              <a:spLocks noChangeAspect="1"/>
            </p:cNvSpPr>
            <p:nvPr/>
          </p:nvSpPr>
          <p:spPr>
            <a:xfrm>
              <a:off x="3967840" y="439842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0" name="Oval 89">
              <a:extLst>
                <a:ext uri="{FF2B5EF4-FFF2-40B4-BE49-F238E27FC236}">
                  <a16:creationId xmlns:a16="http://schemas.microsoft.com/office/drawing/2014/main" id="{0BB3187A-83FE-B44D-97FC-FBF8BB11DC05}"/>
                </a:ext>
              </a:extLst>
            </p:cNvPr>
            <p:cNvSpPr>
              <a:spLocks noChangeAspect="1"/>
            </p:cNvSpPr>
            <p:nvPr/>
          </p:nvSpPr>
          <p:spPr>
            <a:xfrm>
              <a:off x="2541209" y="529808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1" name="Oval 90">
              <a:extLst>
                <a:ext uri="{FF2B5EF4-FFF2-40B4-BE49-F238E27FC236}">
                  <a16:creationId xmlns:a16="http://schemas.microsoft.com/office/drawing/2014/main" id="{33223274-867E-1449-AACA-1C3E6945909E}"/>
                </a:ext>
              </a:extLst>
            </p:cNvPr>
            <p:cNvSpPr>
              <a:spLocks noChangeAspect="1"/>
            </p:cNvSpPr>
            <p:nvPr/>
          </p:nvSpPr>
          <p:spPr>
            <a:xfrm>
              <a:off x="4630692" y="425639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2" name="Oval 91">
              <a:extLst>
                <a:ext uri="{FF2B5EF4-FFF2-40B4-BE49-F238E27FC236}">
                  <a16:creationId xmlns:a16="http://schemas.microsoft.com/office/drawing/2014/main" id="{1728D649-7C09-CB43-AD0C-5F0699E0F3C4}"/>
                </a:ext>
              </a:extLst>
            </p:cNvPr>
            <p:cNvSpPr>
              <a:spLocks noChangeAspect="1"/>
            </p:cNvSpPr>
            <p:nvPr/>
          </p:nvSpPr>
          <p:spPr>
            <a:xfrm>
              <a:off x="2388078" y="411079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3" name="Oval 92">
              <a:extLst>
                <a:ext uri="{FF2B5EF4-FFF2-40B4-BE49-F238E27FC236}">
                  <a16:creationId xmlns:a16="http://schemas.microsoft.com/office/drawing/2014/main" id="{7C3F6A75-54B4-8541-AEE3-25727625A362}"/>
                </a:ext>
              </a:extLst>
            </p:cNvPr>
            <p:cNvSpPr>
              <a:spLocks noChangeAspect="1"/>
            </p:cNvSpPr>
            <p:nvPr/>
          </p:nvSpPr>
          <p:spPr>
            <a:xfrm>
              <a:off x="4686832" y="384853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4" name="Oval 93">
              <a:extLst>
                <a:ext uri="{FF2B5EF4-FFF2-40B4-BE49-F238E27FC236}">
                  <a16:creationId xmlns:a16="http://schemas.microsoft.com/office/drawing/2014/main" id="{2B07BC48-91BF-BB4C-9441-F75DBDAA3988}"/>
                </a:ext>
              </a:extLst>
            </p:cNvPr>
            <p:cNvSpPr>
              <a:spLocks noChangeAspect="1"/>
            </p:cNvSpPr>
            <p:nvPr/>
          </p:nvSpPr>
          <p:spPr>
            <a:xfrm>
              <a:off x="4773488" y="377528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5" name="Oval 94">
              <a:extLst>
                <a:ext uri="{FF2B5EF4-FFF2-40B4-BE49-F238E27FC236}">
                  <a16:creationId xmlns:a16="http://schemas.microsoft.com/office/drawing/2014/main" id="{8287313B-846D-D74D-8F3D-651FD023F17B}"/>
                </a:ext>
              </a:extLst>
            </p:cNvPr>
            <p:cNvSpPr>
              <a:spLocks noChangeAspect="1"/>
            </p:cNvSpPr>
            <p:nvPr/>
          </p:nvSpPr>
          <p:spPr>
            <a:xfrm>
              <a:off x="7472326" y="476932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6" name="Oval 95">
              <a:extLst>
                <a:ext uri="{FF2B5EF4-FFF2-40B4-BE49-F238E27FC236}">
                  <a16:creationId xmlns:a16="http://schemas.microsoft.com/office/drawing/2014/main" id="{C4747FB0-2585-6849-B41D-61E468B62D4A}"/>
                </a:ext>
              </a:extLst>
            </p:cNvPr>
            <p:cNvSpPr>
              <a:spLocks noChangeAspect="1"/>
            </p:cNvSpPr>
            <p:nvPr/>
          </p:nvSpPr>
          <p:spPr>
            <a:xfrm>
              <a:off x="4623929" y="392158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7" name="Oval 96">
              <a:extLst>
                <a:ext uri="{FF2B5EF4-FFF2-40B4-BE49-F238E27FC236}">
                  <a16:creationId xmlns:a16="http://schemas.microsoft.com/office/drawing/2014/main" id="{D4BC860B-FBDB-A646-88BB-5CA063A12AD0}"/>
                </a:ext>
              </a:extLst>
            </p:cNvPr>
            <p:cNvSpPr>
              <a:spLocks noChangeAspect="1"/>
            </p:cNvSpPr>
            <p:nvPr/>
          </p:nvSpPr>
          <p:spPr>
            <a:xfrm>
              <a:off x="2333289" y="404383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8" name="Oval 97">
              <a:extLst>
                <a:ext uri="{FF2B5EF4-FFF2-40B4-BE49-F238E27FC236}">
                  <a16:creationId xmlns:a16="http://schemas.microsoft.com/office/drawing/2014/main" id="{886DFBE4-661F-2447-B500-7C64CF662963}"/>
                </a:ext>
              </a:extLst>
            </p:cNvPr>
            <p:cNvSpPr>
              <a:spLocks noChangeAspect="1"/>
            </p:cNvSpPr>
            <p:nvPr/>
          </p:nvSpPr>
          <p:spPr>
            <a:xfrm>
              <a:off x="4736963" y="365083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9" name="Oval 98">
              <a:extLst>
                <a:ext uri="{FF2B5EF4-FFF2-40B4-BE49-F238E27FC236}">
                  <a16:creationId xmlns:a16="http://schemas.microsoft.com/office/drawing/2014/main" id="{0B2AE928-488F-2142-A279-5EBB3F03B1A6}"/>
                </a:ext>
              </a:extLst>
            </p:cNvPr>
            <p:cNvSpPr>
              <a:spLocks noChangeAspect="1"/>
            </p:cNvSpPr>
            <p:nvPr/>
          </p:nvSpPr>
          <p:spPr>
            <a:xfrm>
              <a:off x="2170959" y="405262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0" name="Oval 99">
              <a:extLst>
                <a:ext uri="{FF2B5EF4-FFF2-40B4-BE49-F238E27FC236}">
                  <a16:creationId xmlns:a16="http://schemas.microsoft.com/office/drawing/2014/main" id="{A134C9EA-8C1F-2B46-A82D-E22AA0DE63C8}"/>
                </a:ext>
              </a:extLst>
            </p:cNvPr>
            <p:cNvSpPr>
              <a:spLocks noChangeAspect="1"/>
            </p:cNvSpPr>
            <p:nvPr/>
          </p:nvSpPr>
          <p:spPr>
            <a:xfrm>
              <a:off x="4485350" y="338298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1" name="Oval 100">
              <a:extLst>
                <a:ext uri="{FF2B5EF4-FFF2-40B4-BE49-F238E27FC236}">
                  <a16:creationId xmlns:a16="http://schemas.microsoft.com/office/drawing/2014/main" id="{48EECD04-E291-954E-A668-3245D8FFA764}"/>
                </a:ext>
              </a:extLst>
            </p:cNvPr>
            <p:cNvSpPr>
              <a:spLocks noChangeAspect="1"/>
            </p:cNvSpPr>
            <p:nvPr/>
          </p:nvSpPr>
          <p:spPr>
            <a:xfrm>
              <a:off x="2606412" y="442041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2" name="Oval 101">
              <a:extLst>
                <a:ext uri="{FF2B5EF4-FFF2-40B4-BE49-F238E27FC236}">
                  <a16:creationId xmlns:a16="http://schemas.microsoft.com/office/drawing/2014/main" id="{73517190-6F03-FA4A-A187-35BEABFBCFB4}"/>
                </a:ext>
              </a:extLst>
            </p:cNvPr>
            <p:cNvSpPr>
              <a:spLocks noChangeAspect="1"/>
            </p:cNvSpPr>
            <p:nvPr/>
          </p:nvSpPr>
          <p:spPr>
            <a:xfrm>
              <a:off x="2307859" y="417546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3" name="Oval 102">
              <a:extLst>
                <a:ext uri="{FF2B5EF4-FFF2-40B4-BE49-F238E27FC236}">
                  <a16:creationId xmlns:a16="http://schemas.microsoft.com/office/drawing/2014/main" id="{16FB460E-7F7D-B94A-BB05-F75D9ADBD50D}"/>
                </a:ext>
              </a:extLst>
            </p:cNvPr>
            <p:cNvSpPr>
              <a:spLocks noChangeAspect="1"/>
            </p:cNvSpPr>
            <p:nvPr/>
          </p:nvSpPr>
          <p:spPr>
            <a:xfrm>
              <a:off x="6306429" y="402489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4" name="Oval 103">
              <a:extLst>
                <a:ext uri="{FF2B5EF4-FFF2-40B4-BE49-F238E27FC236}">
                  <a16:creationId xmlns:a16="http://schemas.microsoft.com/office/drawing/2014/main" id="{D7098B27-DD0E-114D-ADE6-8A395FDC834E}"/>
                </a:ext>
              </a:extLst>
            </p:cNvPr>
            <p:cNvSpPr>
              <a:spLocks noChangeAspect="1"/>
            </p:cNvSpPr>
            <p:nvPr/>
          </p:nvSpPr>
          <p:spPr>
            <a:xfrm>
              <a:off x="5683651" y="405425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5" name="Oval 104">
              <a:extLst>
                <a:ext uri="{FF2B5EF4-FFF2-40B4-BE49-F238E27FC236}">
                  <a16:creationId xmlns:a16="http://schemas.microsoft.com/office/drawing/2014/main" id="{6AA0828C-5567-AB42-AA21-45E16534FDB3}"/>
                </a:ext>
              </a:extLst>
            </p:cNvPr>
            <p:cNvSpPr>
              <a:spLocks noChangeAspect="1"/>
            </p:cNvSpPr>
            <p:nvPr/>
          </p:nvSpPr>
          <p:spPr>
            <a:xfrm>
              <a:off x="2231698" y="461060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6" name="Oval 105">
              <a:extLst>
                <a:ext uri="{FF2B5EF4-FFF2-40B4-BE49-F238E27FC236}">
                  <a16:creationId xmlns:a16="http://schemas.microsoft.com/office/drawing/2014/main" id="{93DBAA0F-E982-F04A-BCC9-467C2FF73B97}"/>
                </a:ext>
              </a:extLst>
            </p:cNvPr>
            <p:cNvSpPr>
              <a:spLocks noChangeAspect="1"/>
            </p:cNvSpPr>
            <p:nvPr/>
          </p:nvSpPr>
          <p:spPr>
            <a:xfrm>
              <a:off x="3724072" y="380754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7" name="Oval 106">
              <a:extLst>
                <a:ext uri="{FF2B5EF4-FFF2-40B4-BE49-F238E27FC236}">
                  <a16:creationId xmlns:a16="http://schemas.microsoft.com/office/drawing/2014/main" id="{A6D8DD32-C0BC-2143-ABBB-F00CBBD3BC74}"/>
                </a:ext>
              </a:extLst>
            </p:cNvPr>
            <p:cNvSpPr>
              <a:spLocks noChangeAspect="1"/>
            </p:cNvSpPr>
            <p:nvPr/>
          </p:nvSpPr>
          <p:spPr>
            <a:xfrm>
              <a:off x="2460585" y="415151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8" name="Oval 107">
              <a:extLst>
                <a:ext uri="{FF2B5EF4-FFF2-40B4-BE49-F238E27FC236}">
                  <a16:creationId xmlns:a16="http://schemas.microsoft.com/office/drawing/2014/main" id="{96DA8CC4-699A-FB42-9A44-A29F6FEF11D8}"/>
                </a:ext>
              </a:extLst>
            </p:cNvPr>
            <p:cNvSpPr>
              <a:spLocks noChangeAspect="1"/>
            </p:cNvSpPr>
            <p:nvPr/>
          </p:nvSpPr>
          <p:spPr>
            <a:xfrm>
              <a:off x="6913906" y="415246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9" name="Oval 108">
              <a:extLst>
                <a:ext uri="{FF2B5EF4-FFF2-40B4-BE49-F238E27FC236}">
                  <a16:creationId xmlns:a16="http://schemas.microsoft.com/office/drawing/2014/main" id="{E0515C0D-A1B1-D94A-8DB6-C76267D792B9}"/>
                </a:ext>
              </a:extLst>
            </p:cNvPr>
            <p:cNvSpPr>
              <a:spLocks noChangeAspect="1"/>
            </p:cNvSpPr>
            <p:nvPr/>
          </p:nvSpPr>
          <p:spPr>
            <a:xfrm>
              <a:off x="4557068" y="379300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0" name="Oval 109">
              <a:extLst>
                <a:ext uri="{FF2B5EF4-FFF2-40B4-BE49-F238E27FC236}">
                  <a16:creationId xmlns:a16="http://schemas.microsoft.com/office/drawing/2014/main" id="{F774C1CC-7441-3E46-B93C-2187EE4E5692}"/>
                </a:ext>
              </a:extLst>
            </p:cNvPr>
            <p:cNvSpPr>
              <a:spLocks noChangeAspect="1"/>
            </p:cNvSpPr>
            <p:nvPr/>
          </p:nvSpPr>
          <p:spPr>
            <a:xfrm>
              <a:off x="4241284" y="477832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1" name="Oval 110">
              <a:extLst>
                <a:ext uri="{FF2B5EF4-FFF2-40B4-BE49-F238E27FC236}">
                  <a16:creationId xmlns:a16="http://schemas.microsoft.com/office/drawing/2014/main" id="{D9B4B8FE-CC92-E547-AC6A-B9DB4BA59E99}"/>
                </a:ext>
              </a:extLst>
            </p:cNvPr>
            <p:cNvSpPr>
              <a:spLocks noChangeAspect="1"/>
            </p:cNvSpPr>
            <p:nvPr/>
          </p:nvSpPr>
          <p:spPr>
            <a:xfrm>
              <a:off x="4822348" y="369299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2" name="Oval 111">
              <a:extLst>
                <a:ext uri="{FF2B5EF4-FFF2-40B4-BE49-F238E27FC236}">
                  <a16:creationId xmlns:a16="http://schemas.microsoft.com/office/drawing/2014/main" id="{C32E75F3-A131-374E-9029-FB1C626BDFAC}"/>
                </a:ext>
              </a:extLst>
            </p:cNvPr>
            <p:cNvSpPr>
              <a:spLocks noChangeAspect="1"/>
            </p:cNvSpPr>
            <p:nvPr/>
          </p:nvSpPr>
          <p:spPr>
            <a:xfrm>
              <a:off x="2647181" y="517089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3" name="Oval 112">
              <a:extLst>
                <a:ext uri="{FF2B5EF4-FFF2-40B4-BE49-F238E27FC236}">
                  <a16:creationId xmlns:a16="http://schemas.microsoft.com/office/drawing/2014/main" id="{B834F376-1AFF-EA4A-94E9-C7E48538C0E8}"/>
                </a:ext>
              </a:extLst>
            </p:cNvPr>
            <p:cNvSpPr>
              <a:spLocks noChangeAspect="1"/>
            </p:cNvSpPr>
            <p:nvPr/>
          </p:nvSpPr>
          <p:spPr>
            <a:xfrm>
              <a:off x="3816029" y="356176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4" name="Oval 113">
              <a:extLst>
                <a:ext uri="{FF2B5EF4-FFF2-40B4-BE49-F238E27FC236}">
                  <a16:creationId xmlns:a16="http://schemas.microsoft.com/office/drawing/2014/main" id="{7A321987-FE50-0D4B-8A04-7B3F587AB3BF}"/>
                </a:ext>
              </a:extLst>
            </p:cNvPr>
            <p:cNvSpPr>
              <a:spLocks noChangeAspect="1"/>
            </p:cNvSpPr>
            <p:nvPr/>
          </p:nvSpPr>
          <p:spPr>
            <a:xfrm>
              <a:off x="2033290" y="422108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5" name="Oval 114">
              <a:extLst>
                <a:ext uri="{FF2B5EF4-FFF2-40B4-BE49-F238E27FC236}">
                  <a16:creationId xmlns:a16="http://schemas.microsoft.com/office/drawing/2014/main" id="{3F28454C-BC2D-3E40-8A45-2AA355CC1A26}"/>
                </a:ext>
              </a:extLst>
            </p:cNvPr>
            <p:cNvSpPr>
              <a:spLocks noChangeAspect="1"/>
            </p:cNvSpPr>
            <p:nvPr/>
          </p:nvSpPr>
          <p:spPr>
            <a:xfrm>
              <a:off x="2202531" y="417196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6" name="Oval 115">
              <a:extLst>
                <a:ext uri="{FF2B5EF4-FFF2-40B4-BE49-F238E27FC236}">
                  <a16:creationId xmlns:a16="http://schemas.microsoft.com/office/drawing/2014/main" id="{A02E7823-E8DF-DB4E-8AA8-EA3A79FF1642}"/>
                </a:ext>
              </a:extLst>
            </p:cNvPr>
            <p:cNvSpPr>
              <a:spLocks noChangeAspect="1"/>
            </p:cNvSpPr>
            <p:nvPr/>
          </p:nvSpPr>
          <p:spPr>
            <a:xfrm>
              <a:off x="4442467" y="318872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7" name="Oval 116">
              <a:extLst>
                <a:ext uri="{FF2B5EF4-FFF2-40B4-BE49-F238E27FC236}">
                  <a16:creationId xmlns:a16="http://schemas.microsoft.com/office/drawing/2014/main" id="{832688E1-AAB7-5E49-B6A7-9092EADC1DB8}"/>
                </a:ext>
              </a:extLst>
            </p:cNvPr>
            <p:cNvSpPr>
              <a:spLocks noChangeAspect="1"/>
            </p:cNvSpPr>
            <p:nvPr/>
          </p:nvSpPr>
          <p:spPr>
            <a:xfrm>
              <a:off x="3544425" y="418739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8" name="Oval 117">
              <a:extLst>
                <a:ext uri="{FF2B5EF4-FFF2-40B4-BE49-F238E27FC236}">
                  <a16:creationId xmlns:a16="http://schemas.microsoft.com/office/drawing/2014/main" id="{BC7B6E1C-6949-3142-B0AE-78ABD0B2B5E3}"/>
                </a:ext>
              </a:extLst>
            </p:cNvPr>
            <p:cNvSpPr>
              <a:spLocks noChangeAspect="1"/>
            </p:cNvSpPr>
            <p:nvPr/>
          </p:nvSpPr>
          <p:spPr>
            <a:xfrm>
              <a:off x="2481689" y="489631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19" name="Oval 118">
              <a:extLst>
                <a:ext uri="{FF2B5EF4-FFF2-40B4-BE49-F238E27FC236}">
                  <a16:creationId xmlns:a16="http://schemas.microsoft.com/office/drawing/2014/main" id="{1C04B743-2AED-E744-A8C0-C37713BB4E15}"/>
                </a:ext>
              </a:extLst>
            </p:cNvPr>
            <p:cNvSpPr>
              <a:spLocks noChangeAspect="1"/>
            </p:cNvSpPr>
            <p:nvPr/>
          </p:nvSpPr>
          <p:spPr>
            <a:xfrm>
              <a:off x="3896176" y="358763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0" name="Oval 119">
              <a:extLst>
                <a:ext uri="{FF2B5EF4-FFF2-40B4-BE49-F238E27FC236}">
                  <a16:creationId xmlns:a16="http://schemas.microsoft.com/office/drawing/2014/main" id="{C1606C7D-5819-074C-B97D-113380A7821C}"/>
                </a:ext>
              </a:extLst>
            </p:cNvPr>
            <p:cNvSpPr>
              <a:spLocks noChangeAspect="1"/>
            </p:cNvSpPr>
            <p:nvPr/>
          </p:nvSpPr>
          <p:spPr>
            <a:xfrm>
              <a:off x="4081200" y="375884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1" name="Oval 120">
              <a:extLst>
                <a:ext uri="{FF2B5EF4-FFF2-40B4-BE49-F238E27FC236}">
                  <a16:creationId xmlns:a16="http://schemas.microsoft.com/office/drawing/2014/main" id="{0C74013E-F43D-0241-BC66-5C474799D5FB}"/>
                </a:ext>
              </a:extLst>
            </p:cNvPr>
            <p:cNvSpPr>
              <a:spLocks noChangeAspect="1"/>
            </p:cNvSpPr>
            <p:nvPr/>
          </p:nvSpPr>
          <p:spPr>
            <a:xfrm>
              <a:off x="2398358" y="420021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2" name="Oval 121">
              <a:extLst>
                <a:ext uri="{FF2B5EF4-FFF2-40B4-BE49-F238E27FC236}">
                  <a16:creationId xmlns:a16="http://schemas.microsoft.com/office/drawing/2014/main" id="{6A84E3DF-F07F-D444-B01D-A97143EF7C83}"/>
                </a:ext>
              </a:extLst>
            </p:cNvPr>
            <p:cNvSpPr>
              <a:spLocks noChangeAspect="1"/>
            </p:cNvSpPr>
            <p:nvPr/>
          </p:nvSpPr>
          <p:spPr>
            <a:xfrm>
              <a:off x="4338712" y="371914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3" name="Oval 122">
              <a:extLst>
                <a:ext uri="{FF2B5EF4-FFF2-40B4-BE49-F238E27FC236}">
                  <a16:creationId xmlns:a16="http://schemas.microsoft.com/office/drawing/2014/main" id="{DAFFAB2C-9365-BA41-A3B3-213742CF1D67}"/>
                </a:ext>
              </a:extLst>
            </p:cNvPr>
            <p:cNvSpPr>
              <a:spLocks noChangeAspect="1"/>
            </p:cNvSpPr>
            <p:nvPr/>
          </p:nvSpPr>
          <p:spPr>
            <a:xfrm>
              <a:off x="4072543" y="363980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4" name="Oval 123">
              <a:extLst>
                <a:ext uri="{FF2B5EF4-FFF2-40B4-BE49-F238E27FC236}">
                  <a16:creationId xmlns:a16="http://schemas.microsoft.com/office/drawing/2014/main" id="{14C71896-1984-0048-B342-B55F71E0916C}"/>
                </a:ext>
              </a:extLst>
            </p:cNvPr>
            <p:cNvSpPr>
              <a:spLocks noChangeAspect="1"/>
            </p:cNvSpPr>
            <p:nvPr/>
          </p:nvSpPr>
          <p:spPr>
            <a:xfrm>
              <a:off x="4775699" y="421644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5" name="Oval 124">
              <a:extLst>
                <a:ext uri="{FF2B5EF4-FFF2-40B4-BE49-F238E27FC236}">
                  <a16:creationId xmlns:a16="http://schemas.microsoft.com/office/drawing/2014/main" id="{22218C5E-F9F3-6043-84F0-BA9F0F22EE0A}"/>
                </a:ext>
              </a:extLst>
            </p:cNvPr>
            <p:cNvSpPr>
              <a:spLocks noChangeAspect="1"/>
            </p:cNvSpPr>
            <p:nvPr/>
          </p:nvSpPr>
          <p:spPr>
            <a:xfrm>
              <a:off x="6058062" y="426541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6" name="Oval 125">
              <a:extLst>
                <a:ext uri="{FF2B5EF4-FFF2-40B4-BE49-F238E27FC236}">
                  <a16:creationId xmlns:a16="http://schemas.microsoft.com/office/drawing/2014/main" id="{010C4D45-7913-6849-A3E3-73E6E88F1CBB}"/>
                </a:ext>
              </a:extLst>
            </p:cNvPr>
            <p:cNvSpPr>
              <a:spLocks noChangeAspect="1"/>
            </p:cNvSpPr>
            <p:nvPr/>
          </p:nvSpPr>
          <p:spPr>
            <a:xfrm>
              <a:off x="4178408" y="377460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7" name="Oval 126">
              <a:extLst>
                <a:ext uri="{FF2B5EF4-FFF2-40B4-BE49-F238E27FC236}">
                  <a16:creationId xmlns:a16="http://schemas.microsoft.com/office/drawing/2014/main" id="{4A4D371D-EEF8-0840-997E-F33BE570D96E}"/>
                </a:ext>
              </a:extLst>
            </p:cNvPr>
            <p:cNvSpPr>
              <a:spLocks noChangeAspect="1"/>
            </p:cNvSpPr>
            <p:nvPr/>
          </p:nvSpPr>
          <p:spPr>
            <a:xfrm>
              <a:off x="2611291" y="498769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8" name="Oval 127">
              <a:extLst>
                <a:ext uri="{FF2B5EF4-FFF2-40B4-BE49-F238E27FC236}">
                  <a16:creationId xmlns:a16="http://schemas.microsoft.com/office/drawing/2014/main" id="{5AC04AD5-6766-C64D-AD66-4A09EFA05E48}"/>
                </a:ext>
              </a:extLst>
            </p:cNvPr>
            <p:cNvSpPr>
              <a:spLocks noChangeAspect="1"/>
            </p:cNvSpPr>
            <p:nvPr/>
          </p:nvSpPr>
          <p:spPr>
            <a:xfrm>
              <a:off x="4708602" y="485627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9" name="Oval 128">
              <a:extLst>
                <a:ext uri="{FF2B5EF4-FFF2-40B4-BE49-F238E27FC236}">
                  <a16:creationId xmlns:a16="http://schemas.microsoft.com/office/drawing/2014/main" id="{9DC4843E-F2C6-134C-B4D5-22D89B5822C4}"/>
                </a:ext>
              </a:extLst>
            </p:cNvPr>
            <p:cNvSpPr>
              <a:spLocks noChangeAspect="1"/>
            </p:cNvSpPr>
            <p:nvPr/>
          </p:nvSpPr>
          <p:spPr>
            <a:xfrm>
              <a:off x="5417935" y="380899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0" name="Oval 129">
              <a:extLst>
                <a:ext uri="{FF2B5EF4-FFF2-40B4-BE49-F238E27FC236}">
                  <a16:creationId xmlns:a16="http://schemas.microsoft.com/office/drawing/2014/main" id="{C675B639-3BDB-C34E-8B4D-84640BCF8628}"/>
                </a:ext>
              </a:extLst>
            </p:cNvPr>
            <p:cNvSpPr>
              <a:spLocks noChangeAspect="1"/>
            </p:cNvSpPr>
            <p:nvPr/>
          </p:nvSpPr>
          <p:spPr>
            <a:xfrm>
              <a:off x="2240409" y="411243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1" name="Oval 130">
              <a:extLst>
                <a:ext uri="{FF2B5EF4-FFF2-40B4-BE49-F238E27FC236}">
                  <a16:creationId xmlns:a16="http://schemas.microsoft.com/office/drawing/2014/main" id="{137C37BA-3EEF-1D4E-9246-C22802A8FAD2}"/>
                </a:ext>
              </a:extLst>
            </p:cNvPr>
            <p:cNvSpPr>
              <a:spLocks noChangeAspect="1"/>
            </p:cNvSpPr>
            <p:nvPr/>
          </p:nvSpPr>
          <p:spPr>
            <a:xfrm>
              <a:off x="4671275" y="440248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2" name="Oval 131">
              <a:extLst>
                <a:ext uri="{FF2B5EF4-FFF2-40B4-BE49-F238E27FC236}">
                  <a16:creationId xmlns:a16="http://schemas.microsoft.com/office/drawing/2014/main" id="{9C581968-562B-D840-9750-60C86EADFCA8}"/>
                </a:ext>
              </a:extLst>
            </p:cNvPr>
            <p:cNvSpPr>
              <a:spLocks noChangeAspect="1"/>
            </p:cNvSpPr>
            <p:nvPr/>
          </p:nvSpPr>
          <p:spPr>
            <a:xfrm>
              <a:off x="4286224" y="356601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3" name="Oval 132">
              <a:extLst>
                <a:ext uri="{FF2B5EF4-FFF2-40B4-BE49-F238E27FC236}">
                  <a16:creationId xmlns:a16="http://schemas.microsoft.com/office/drawing/2014/main" id="{EDA8BF04-30C0-F745-AFC1-55E91B5C8C31}"/>
                </a:ext>
              </a:extLst>
            </p:cNvPr>
            <p:cNvSpPr>
              <a:spLocks noChangeAspect="1"/>
            </p:cNvSpPr>
            <p:nvPr/>
          </p:nvSpPr>
          <p:spPr>
            <a:xfrm>
              <a:off x="4822188" y="332887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4" name="Oval 133">
              <a:extLst>
                <a:ext uri="{FF2B5EF4-FFF2-40B4-BE49-F238E27FC236}">
                  <a16:creationId xmlns:a16="http://schemas.microsoft.com/office/drawing/2014/main" id="{0804DBBB-C6FD-BE4A-9CBF-5DABE63E7119}"/>
                </a:ext>
              </a:extLst>
            </p:cNvPr>
            <p:cNvSpPr>
              <a:spLocks noChangeAspect="1"/>
            </p:cNvSpPr>
            <p:nvPr/>
          </p:nvSpPr>
          <p:spPr>
            <a:xfrm>
              <a:off x="2206443" y="435365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5" name="Oval 134">
              <a:extLst>
                <a:ext uri="{FF2B5EF4-FFF2-40B4-BE49-F238E27FC236}">
                  <a16:creationId xmlns:a16="http://schemas.microsoft.com/office/drawing/2014/main" id="{47F435D7-AFF4-B048-9EE7-FB377BD5BDB4}"/>
                </a:ext>
              </a:extLst>
            </p:cNvPr>
            <p:cNvSpPr>
              <a:spLocks noChangeAspect="1"/>
            </p:cNvSpPr>
            <p:nvPr/>
          </p:nvSpPr>
          <p:spPr>
            <a:xfrm>
              <a:off x="4111232" y="431996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6" name="Oval 135">
              <a:extLst>
                <a:ext uri="{FF2B5EF4-FFF2-40B4-BE49-F238E27FC236}">
                  <a16:creationId xmlns:a16="http://schemas.microsoft.com/office/drawing/2014/main" id="{746EFEF3-1BF9-9F4F-8C7E-3B4414780FA7}"/>
                </a:ext>
              </a:extLst>
            </p:cNvPr>
            <p:cNvSpPr>
              <a:spLocks noChangeAspect="1"/>
            </p:cNvSpPr>
            <p:nvPr/>
          </p:nvSpPr>
          <p:spPr>
            <a:xfrm>
              <a:off x="7412804" y="472603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7" name="Oval 136">
              <a:extLst>
                <a:ext uri="{FF2B5EF4-FFF2-40B4-BE49-F238E27FC236}">
                  <a16:creationId xmlns:a16="http://schemas.microsoft.com/office/drawing/2014/main" id="{BC013989-2F1B-334C-8CC2-26B4E040BD2A}"/>
                </a:ext>
              </a:extLst>
            </p:cNvPr>
            <p:cNvSpPr>
              <a:spLocks noChangeAspect="1"/>
            </p:cNvSpPr>
            <p:nvPr/>
          </p:nvSpPr>
          <p:spPr>
            <a:xfrm>
              <a:off x="2438858" y="395038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8" name="Oval 137">
              <a:extLst>
                <a:ext uri="{FF2B5EF4-FFF2-40B4-BE49-F238E27FC236}">
                  <a16:creationId xmlns:a16="http://schemas.microsoft.com/office/drawing/2014/main" id="{C029AAC9-D07B-6045-8EF2-4309D35FE6C1}"/>
                </a:ext>
              </a:extLst>
            </p:cNvPr>
            <p:cNvSpPr>
              <a:spLocks noChangeAspect="1"/>
            </p:cNvSpPr>
            <p:nvPr/>
          </p:nvSpPr>
          <p:spPr>
            <a:xfrm>
              <a:off x="4458700" y="306427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9" name="Oval 138">
              <a:extLst>
                <a:ext uri="{FF2B5EF4-FFF2-40B4-BE49-F238E27FC236}">
                  <a16:creationId xmlns:a16="http://schemas.microsoft.com/office/drawing/2014/main" id="{B822B99D-ADC0-A640-BE67-5259ECBCE987}"/>
                </a:ext>
              </a:extLst>
            </p:cNvPr>
            <p:cNvSpPr>
              <a:spLocks noChangeAspect="1"/>
            </p:cNvSpPr>
            <p:nvPr/>
          </p:nvSpPr>
          <p:spPr>
            <a:xfrm>
              <a:off x="5564607" y="393250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0" name="Oval 139">
              <a:extLst>
                <a:ext uri="{FF2B5EF4-FFF2-40B4-BE49-F238E27FC236}">
                  <a16:creationId xmlns:a16="http://schemas.microsoft.com/office/drawing/2014/main" id="{71778F15-1EAE-0541-B2A8-9276FB04AC7A}"/>
                </a:ext>
              </a:extLst>
            </p:cNvPr>
            <p:cNvSpPr>
              <a:spLocks noChangeAspect="1"/>
            </p:cNvSpPr>
            <p:nvPr/>
          </p:nvSpPr>
          <p:spPr>
            <a:xfrm>
              <a:off x="4205925" y="442548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1" name="Oval 140">
              <a:extLst>
                <a:ext uri="{FF2B5EF4-FFF2-40B4-BE49-F238E27FC236}">
                  <a16:creationId xmlns:a16="http://schemas.microsoft.com/office/drawing/2014/main" id="{5FF11386-172F-E34C-8696-72EC1688694B}"/>
                </a:ext>
              </a:extLst>
            </p:cNvPr>
            <p:cNvSpPr>
              <a:spLocks noChangeAspect="1"/>
            </p:cNvSpPr>
            <p:nvPr/>
          </p:nvSpPr>
          <p:spPr>
            <a:xfrm>
              <a:off x="3812271" y="440654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2" name="Oval 141">
              <a:extLst>
                <a:ext uri="{FF2B5EF4-FFF2-40B4-BE49-F238E27FC236}">
                  <a16:creationId xmlns:a16="http://schemas.microsoft.com/office/drawing/2014/main" id="{EBFD4B83-BD47-0F4E-AA76-47273082FD17}"/>
                </a:ext>
              </a:extLst>
            </p:cNvPr>
            <p:cNvSpPr>
              <a:spLocks noChangeAspect="1"/>
            </p:cNvSpPr>
            <p:nvPr/>
          </p:nvSpPr>
          <p:spPr>
            <a:xfrm>
              <a:off x="4379266" y="479185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3" name="Oval 142">
              <a:extLst>
                <a:ext uri="{FF2B5EF4-FFF2-40B4-BE49-F238E27FC236}">
                  <a16:creationId xmlns:a16="http://schemas.microsoft.com/office/drawing/2014/main" id="{0070AA7D-141A-9549-A916-BAFC8DB2B566}"/>
                </a:ext>
              </a:extLst>
            </p:cNvPr>
            <p:cNvSpPr>
              <a:spLocks noChangeAspect="1"/>
            </p:cNvSpPr>
            <p:nvPr/>
          </p:nvSpPr>
          <p:spPr>
            <a:xfrm>
              <a:off x="2121366" y="413408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4" name="Oval 143">
              <a:extLst>
                <a:ext uri="{FF2B5EF4-FFF2-40B4-BE49-F238E27FC236}">
                  <a16:creationId xmlns:a16="http://schemas.microsoft.com/office/drawing/2014/main" id="{E43218FA-3472-7C46-A1DD-522AF75415F7}"/>
                </a:ext>
              </a:extLst>
            </p:cNvPr>
            <p:cNvSpPr>
              <a:spLocks noChangeAspect="1"/>
            </p:cNvSpPr>
            <p:nvPr/>
          </p:nvSpPr>
          <p:spPr>
            <a:xfrm>
              <a:off x="4975908" y="405141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5" name="Oval 144">
              <a:extLst>
                <a:ext uri="{FF2B5EF4-FFF2-40B4-BE49-F238E27FC236}">
                  <a16:creationId xmlns:a16="http://schemas.microsoft.com/office/drawing/2014/main" id="{41315733-A48D-CD47-858D-290169647D98}"/>
                </a:ext>
              </a:extLst>
            </p:cNvPr>
            <p:cNvSpPr>
              <a:spLocks noChangeAspect="1"/>
            </p:cNvSpPr>
            <p:nvPr/>
          </p:nvSpPr>
          <p:spPr>
            <a:xfrm>
              <a:off x="4614458" y="384650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6" name="Oval 145">
              <a:extLst>
                <a:ext uri="{FF2B5EF4-FFF2-40B4-BE49-F238E27FC236}">
                  <a16:creationId xmlns:a16="http://schemas.microsoft.com/office/drawing/2014/main" id="{F332D5D2-715F-BC47-B1CA-AEF37A90AB44}"/>
                </a:ext>
              </a:extLst>
            </p:cNvPr>
            <p:cNvSpPr>
              <a:spLocks noChangeAspect="1"/>
            </p:cNvSpPr>
            <p:nvPr/>
          </p:nvSpPr>
          <p:spPr>
            <a:xfrm>
              <a:off x="2144216" y="424543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7" name="Oval 146">
              <a:extLst>
                <a:ext uri="{FF2B5EF4-FFF2-40B4-BE49-F238E27FC236}">
                  <a16:creationId xmlns:a16="http://schemas.microsoft.com/office/drawing/2014/main" id="{5EA5ABA9-6397-1F4B-8D0D-A1F3B0170432}"/>
                </a:ext>
              </a:extLst>
            </p:cNvPr>
            <p:cNvSpPr>
              <a:spLocks noChangeAspect="1"/>
            </p:cNvSpPr>
            <p:nvPr/>
          </p:nvSpPr>
          <p:spPr>
            <a:xfrm>
              <a:off x="2450087" y="407185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8" name="Oval 147">
              <a:extLst>
                <a:ext uri="{FF2B5EF4-FFF2-40B4-BE49-F238E27FC236}">
                  <a16:creationId xmlns:a16="http://schemas.microsoft.com/office/drawing/2014/main" id="{E25EF212-5CD1-7945-BA36-4BFBD59BDA21}"/>
                </a:ext>
              </a:extLst>
            </p:cNvPr>
            <p:cNvSpPr>
              <a:spLocks noChangeAspect="1"/>
            </p:cNvSpPr>
            <p:nvPr/>
          </p:nvSpPr>
          <p:spPr>
            <a:xfrm>
              <a:off x="4490192" y="486490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9" name="Oval 148">
              <a:extLst>
                <a:ext uri="{FF2B5EF4-FFF2-40B4-BE49-F238E27FC236}">
                  <a16:creationId xmlns:a16="http://schemas.microsoft.com/office/drawing/2014/main" id="{7D019514-8AF6-C248-9AC7-38052CA666B5}"/>
                </a:ext>
              </a:extLst>
            </p:cNvPr>
            <p:cNvSpPr>
              <a:spLocks noChangeAspect="1"/>
            </p:cNvSpPr>
            <p:nvPr/>
          </p:nvSpPr>
          <p:spPr>
            <a:xfrm>
              <a:off x="4216935" y="500559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0" name="Oval 149">
              <a:extLst>
                <a:ext uri="{FF2B5EF4-FFF2-40B4-BE49-F238E27FC236}">
                  <a16:creationId xmlns:a16="http://schemas.microsoft.com/office/drawing/2014/main" id="{2CE65E74-E7FB-074D-8681-0939405F541C}"/>
                </a:ext>
              </a:extLst>
            </p:cNvPr>
            <p:cNvSpPr>
              <a:spLocks noChangeAspect="1"/>
            </p:cNvSpPr>
            <p:nvPr/>
          </p:nvSpPr>
          <p:spPr>
            <a:xfrm>
              <a:off x="4527285" y="350473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1" name="Oval 150">
              <a:extLst>
                <a:ext uri="{FF2B5EF4-FFF2-40B4-BE49-F238E27FC236}">
                  <a16:creationId xmlns:a16="http://schemas.microsoft.com/office/drawing/2014/main" id="{0F30A348-B9BF-3B44-813D-31DB50F3B415}"/>
                </a:ext>
              </a:extLst>
            </p:cNvPr>
            <p:cNvSpPr>
              <a:spLocks noChangeAspect="1"/>
            </p:cNvSpPr>
            <p:nvPr/>
          </p:nvSpPr>
          <p:spPr>
            <a:xfrm>
              <a:off x="4676686" y="377886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2" name="Oval 151">
              <a:extLst>
                <a:ext uri="{FF2B5EF4-FFF2-40B4-BE49-F238E27FC236}">
                  <a16:creationId xmlns:a16="http://schemas.microsoft.com/office/drawing/2014/main" id="{B665239A-B7FD-4042-93A6-C772CFE3036F}"/>
                </a:ext>
              </a:extLst>
            </p:cNvPr>
            <p:cNvSpPr>
              <a:spLocks noChangeAspect="1"/>
            </p:cNvSpPr>
            <p:nvPr/>
          </p:nvSpPr>
          <p:spPr>
            <a:xfrm>
              <a:off x="3924280" y="384001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3" name="Oval 152">
              <a:extLst>
                <a:ext uri="{FF2B5EF4-FFF2-40B4-BE49-F238E27FC236}">
                  <a16:creationId xmlns:a16="http://schemas.microsoft.com/office/drawing/2014/main" id="{F5022F37-5A67-3249-9FD7-D12D0F79E803}"/>
                </a:ext>
              </a:extLst>
            </p:cNvPr>
            <p:cNvSpPr>
              <a:spLocks noChangeAspect="1"/>
            </p:cNvSpPr>
            <p:nvPr/>
          </p:nvSpPr>
          <p:spPr>
            <a:xfrm>
              <a:off x="2463290" y="424079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4" name="Oval 153">
              <a:extLst>
                <a:ext uri="{FF2B5EF4-FFF2-40B4-BE49-F238E27FC236}">
                  <a16:creationId xmlns:a16="http://schemas.microsoft.com/office/drawing/2014/main" id="{DDEDF306-B876-8248-BC7D-B7D5C12C0A8E}"/>
                </a:ext>
              </a:extLst>
            </p:cNvPr>
            <p:cNvSpPr>
              <a:spLocks noChangeAspect="1"/>
            </p:cNvSpPr>
            <p:nvPr/>
          </p:nvSpPr>
          <p:spPr>
            <a:xfrm>
              <a:off x="3864759" y="413220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5" name="Oval 154">
              <a:extLst>
                <a:ext uri="{FF2B5EF4-FFF2-40B4-BE49-F238E27FC236}">
                  <a16:creationId xmlns:a16="http://schemas.microsoft.com/office/drawing/2014/main" id="{A37752C4-737B-7A48-86CC-A6F311B638C7}"/>
                </a:ext>
              </a:extLst>
            </p:cNvPr>
            <p:cNvSpPr>
              <a:spLocks noChangeAspect="1"/>
            </p:cNvSpPr>
            <p:nvPr/>
          </p:nvSpPr>
          <p:spPr>
            <a:xfrm>
              <a:off x="4916386" y="421915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6" name="Oval 155">
              <a:extLst>
                <a:ext uri="{FF2B5EF4-FFF2-40B4-BE49-F238E27FC236}">
                  <a16:creationId xmlns:a16="http://schemas.microsoft.com/office/drawing/2014/main" id="{A17118C2-6EA1-154B-972F-08FDD2AF2A70}"/>
                </a:ext>
              </a:extLst>
            </p:cNvPr>
            <p:cNvSpPr>
              <a:spLocks noChangeAspect="1"/>
            </p:cNvSpPr>
            <p:nvPr/>
          </p:nvSpPr>
          <p:spPr>
            <a:xfrm>
              <a:off x="5449892" y="451365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7" name="Oval 156">
              <a:extLst>
                <a:ext uri="{FF2B5EF4-FFF2-40B4-BE49-F238E27FC236}">
                  <a16:creationId xmlns:a16="http://schemas.microsoft.com/office/drawing/2014/main" id="{D92CE8FE-491E-0343-8D50-5C2F1D5FC49D}"/>
                </a:ext>
              </a:extLst>
            </p:cNvPr>
            <p:cNvSpPr>
              <a:spLocks noChangeAspect="1"/>
            </p:cNvSpPr>
            <p:nvPr/>
          </p:nvSpPr>
          <p:spPr>
            <a:xfrm>
              <a:off x="5455304" y="389679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8" name="Oval 157">
              <a:extLst>
                <a:ext uri="{FF2B5EF4-FFF2-40B4-BE49-F238E27FC236}">
                  <a16:creationId xmlns:a16="http://schemas.microsoft.com/office/drawing/2014/main" id="{FDA4C3D7-2CB1-EE42-8890-43F12A5CB6F1}"/>
                </a:ext>
              </a:extLst>
            </p:cNvPr>
            <p:cNvSpPr>
              <a:spLocks noChangeAspect="1"/>
            </p:cNvSpPr>
            <p:nvPr/>
          </p:nvSpPr>
          <p:spPr>
            <a:xfrm>
              <a:off x="3897225" y="425125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9" name="Oval 158">
              <a:extLst>
                <a:ext uri="{FF2B5EF4-FFF2-40B4-BE49-F238E27FC236}">
                  <a16:creationId xmlns:a16="http://schemas.microsoft.com/office/drawing/2014/main" id="{D49799EF-BDA6-FF4C-AE3E-FB53CFDD2854}"/>
                </a:ext>
              </a:extLst>
            </p:cNvPr>
            <p:cNvSpPr>
              <a:spLocks noChangeAspect="1"/>
            </p:cNvSpPr>
            <p:nvPr/>
          </p:nvSpPr>
          <p:spPr>
            <a:xfrm>
              <a:off x="3658056" y="442548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0" name="Oval 159">
              <a:extLst>
                <a:ext uri="{FF2B5EF4-FFF2-40B4-BE49-F238E27FC236}">
                  <a16:creationId xmlns:a16="http://schemas.microsoft.com/office/drawing/2014/main" id="{00FB5ABA-AA7D-9543-82FC-06D1F057F978}"/>
                </a:ext>
              </a:extLst>
            </p:cNvPr>
            <p:cNvSpPr>
              <a:spLocks noChangeAspect="1"/>
            </p:cNvSpPr>
            <p:nvPr/>
          </p:nvSpPr>
          <p:spPr>
            <a:xfrm>
              <a:off x="7369515" y="500470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1" name="Oval 160">
              <a:extLst>
                <a:ext uri="{FF2B5EF4-FFF2-40B4-BE49-F238E27FC236}">
                  <a16:creationId xmlns:a16="http://schemas.microsoft.com/office/drawing/2014/main" id="{B3453740-50F5-0A46-8869-B5943AC70E6C}"/>
                </a:ext>
              </a:extLst>
            </p:cNvPr>
            <p:cNvSpPr>
              <a:spLocks noChangeAspect="1"/>
            </p:cNvSpPr>
            <p:nvPr/>
          </p:nvSpPr>
          <p:spPr>
            <a:xfrm>
              <a:off x="4124759" y="456346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2" name="Oval 161">
              <a:extLst>
                <a:ext uri="{FF2B5EF4-FFF2-40B4-BE49-F238E27FC236}">
                  <a16:creationId xmlns:a16="http://schemas.microsoft.com/office/drawing/2014/main" id="{EA182042-7E9E-F441-AC19-0EAD99F5F9A2}"/>
                </a:ext>
              </a:extLst>
            </p:cNvPr>
            <p:cNvSpPr>
              <a:spLocks noChangeAspect="1"/>
            </p:cNvSpPr>
            <p:nvPr/>
          </p:nvSpPr>
          <p:spPr>
            <a:xfrm>
              <a:off x="4866008" y="494284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3" name="Oval 162">
              <a:extLst>
                <a:ext uri="{FF2B5EF4-FFF2-40B4-BE49-F238E27FC236}">
                  <a16:creationId xmlns:a16="http://schemas.microsoft.com/office/drawing/2014/main" id="{20CB4A2D-9A2E-6C42-A2C5-BC04A4E4B05D}"/>
                </a:ext>
              </a:extLst>
            </p:cNvPr>
            <p:cNvSpPr>
              <a:spLocks noChangeAspect="1"/>
            </p:cNvSpPr>
            <p:nvPr/>
          </p:nvSpPr>
          <p:spPr>
            <a:xfrm>
              <a:off x="4404589" y="327259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4" name="Oval 163">
              <a:extLst>
                <a:ext uri="{FF2B5EF4-FFF2-40B4-BE49-F238E27FC236}">
                  <a16:creationId xmlns:a16="http://schemas.microsoft.com/office/drawing/2014/main" id="{828D1DA0-CE45-724B-94BA-9C9E5B77E68B}"/>
                </a:ext>
              </a:extLst>
            </p:cNvPr>
            <p:cNvSpPr>
              <a:spLocks noChangeAspect="1"/>
            </p:cNvSpPr>
            <p:nvPr/>
          </p:nvSpPr>
          <p:spPr>
            <a:xfrm>
              <a:off x="4385650" y="311838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5" name="Oval 164">
              <a:extLst>
                <a:ext uri="{FF2B5EF4-FFF2-40B4-BE49-F238E27FC236}">
                  <a16:creationId xmlns:a16="http://schemas.microsoft.com/office/drawing/2014/main" id="{222F71A6-6752-3444-9B58-741D84EE6001}"/>
                </a:ext>
              </a:extLst>
            </p:cNvPr>
            <p:cNvSpPr>
              <a:spLocks noChangeAspect="1"/>
            </p:cNvSpPr>
            <p:nvPr/>
          </p:nvSpPr>
          <p:spPr>
            <a:xfrm>
              <a:off x="6230673" y="406007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6" name="Oval 165">
              <a:extLst>
                <a:ext uri="{FF2B5EF4-FFF2-40B4-BE49-F238E27FC236}">
                  <a16:creationId xmlns:a16="http://schemas.microsoft.com/office/drawing/2014/main" id="{78C81BA5-B206-3641-A171-66FA7A876DEE}"/>
                </a:ext>
              </a:extLst>
            </p:cNvPr>
            <p:cNvSpPr>
              <a:spLocks noChangeAspect="1"/>
            </p:cNvSpPr>
            <p:nvPr/>
          </p:nvSpPr>
          <p:spPr>
            <a:xfrm>
              <a:off x="4970496" y="382414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7" name="Oval 166">
              <a:extLst>
                <a:ext uri="{FF2B5EF4-FFF2-40B4-BE49-F238E27FC236}">
                  <a16:creationId xmlns:a16="http://schemas.microsoft.com/office/drawing/2014/main" id="{66FB0915-E30A-8442-9F34-AE3A6272563C}"/>
                </a:ext>
              </a:extLst>
            </p:cNvPr>
            <p:cNvSpPr>
              <a:spLocks noChangeAspect="1"/>
            </p:cNvSpPr>
            <p:nvPr/>
          </p:nvSpPr>
          <p:spPr>
            <a:xfrm>
              <a:off x="4686911" y="345603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8" name="Oval 167">
              <a:extLst>
                <a:ext uri="{FF2B5EF4-FFF2-40B4-BE49-F238E27FC236}">
                  <a16:creationId xmlns:a16="http://schemas.microsoft.com/office/drawing/2014/main" id="{26B58E35-21F6-2144-B20B-A707D620475A}"/>
                </a:ext>
              </a:extLst>
            </p:cNvPr>
            <p:cNvSpPr>
              <a:spLocks noChangeAspect="1"/>
            </p:cNvSpPr>
            <p:nvPr/>
          </p:nvSpPr>
          <p:spPr>
            <a:xfrm>
              <a:off x="4630095" y="319900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9" name="Oval 168">
              <a:extLst>
                <a:ext uri="{FF2B5EF4-FFF2-40B4-BE49-F238E27FC236}">
                  <a16:creationId xmlns:a16="http://schemas.microsoft.com/office/drawing/2014/main" id="{A13A33F6-BEF8-D044-9268-EC183DA2A50B}"/>
                </a:ext>
              </a:extLst>
            </p:cNvPr>
            <p:cNvSpPr>
              <a:spLocks noChangeAspect="1"/>
            </p:cNvSpPr>
            <p:nvPr/>
          </p:nvSpPr>
          <p:spPr>
            <a:xfrm>
              <a:off x="4243802" y="454993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0" name="Oval 169">
              <a:extLst>
                <a:ext uri="{FF2B5EF4-FFF2-40B4-BE49-F238E27FC236}">
                  <a16:creationId xmlns:a16="http://schemas.microsoft.com/office/drawing/2014/main" id="{0DD91665-60E0-2744-8023-0BEEC9BD25C5}"/>
                </a:ext>
              </a:extLst>
            </p:cNvPr>
            <p:cNvSpPr>
              <a:spLocks noChangeAspect="1"/>
            </p:cNvSpPr>
            <p:nvPr/>
          </p:nvSpPr>
          <p:spPr>
            <a:xfrm>
              <a:off x="2701291" y="525747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1" name="Oval 170">
              <a:extLst>
                <a:ext uri="{FF2B5EF4-FFF2-40B4-BE49-F238E27FC236}">
                  <a16:creationId xmlns:a16="http://schemas.microsoft.com/office/drawing/2014/main" id="{FEE24BCC-FB9F-0F41-823F-0030A9DC7A4C}"/>
                </a:ext>
              </a:extLst>
            </p:cNvPr>
            <p:cNvSpPr>
              <a:spLocks noChangeAspect="1"/>
            </p:cNvSpPr>
            <p:nvPr/>
          </p:nvSpPr>
          <p:spPr>
            <a:xfrm>
              <a:off x="4043594" y="443630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2" name="Oval 171">
              <a:extLst>
                <a:ext uri="{FF2B5EF4-FFF2-40B4-BE49-F238E27FC236}">
                  <a16:creationId xmlns:a16="http://schemas.microsoft.com/office/drawing/2014/main" id="{82C56E72-514F-0340-BBA9-57971B990DD5}"/>
                </a:ext>
              </a:extLst>
            </p:cNvPr>
            <p:cNvSpPr>
              <a:spLocks noChangeAspect="1"/>
            </p:cNvSpPr>
            <p:nvPr/>
          </p:nvSpPr>
          <p:spPr>
            <a:xfrm>
              <a:off x="4546766" y="510700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3" name="Oval 172">
              <a:extLst>
                <a:ext uri="{FF2B5EF4-FFF2-40B4-BE49-F238E27FC236}">
                  <a16:creationId xmlns:a16="http://schemas.microsoft.com/office/drawing/2014/main" id="{35A9720A-D666-7F45-9F5B-1F82F0C1D2F6}"/>
                </a:ext>
              </a:extLst>
            </p:cNvPr>
            <p:cNvSpPr>
              <a:spLocks noChangeAspect="1"/>
            </p:cNvSpPr>
            <p:nvPr/>
          </p:nvSpPr>
          <p:spPr>
            <a:xfrm>
              <a:off x="7439860" y="492354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4" name="Oval 173">
              <a:extLst>
                <a:ext uri="{FF2B5EF4-FFF2-40B4-BE49-F238E27FC236}">
                  <a16:creationId xmlns:a16="http://schemas.microsoft.com/office/drawing/2014/main" id="{205D67F0-0A7A-794F-AF11-0344A5597944}"/>
                </a:ext>
              </a:extLst>
            </p:cNvPr>
            <p:cNvSpPr>
              <a:spLocks noChangeAspect="1"/>
            </p:cNvSpPr>
            <p:nvPr/>
          </p:nvSpPr>
          <p:spPr>
            <a:xfrm>
              <a:off x="6846269" y="4190344"/>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5" name="Oval 174">
              <a:extLst>
                <a:ext uri="{FF2B5EF4-FFF2-40B4-BE49-F238E27FC236}">
                  <a16:creationId xmlns:a16="http://schemas.microsoft.com/office/drawing/2014/main" id="{51098CB5-9269-F24B-B36F-EEEBD372A228}"/>
                </a:ext>
              </a:extLst>
            </p:cNvPr>
            <p:cNvSpPr>
              <a:spLocks noChangeAspect="1"/>
            </p:cNvSpPr>
            <p:nvPr/>
          </p:nvSpPr>
          <p:spPr>
            <a:xfrm>
              <a:off x="3695934" y="412787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6" name="Oval 175">
              <a:extLst>
                <a:ext uri="{FF2B5EF4-FFF2-40B4-BE49-F238E27FC236}">
                  <a16:creationId xmlns:a16="http://schemas.microsoft.com/office/drawing/2014/main" id="{FB06BADC-D65B-814A-A8E7-360B7D37CD04}"/>
                </a:ext>
              </a:extLst>
            </p:cNvPr>
            <p:cNvSpPr>
              <a:spLocks noChangeAspect="1"/>
            </p:cNvSpPr>
            <p:nvPr/>
          </p:nvSpPr>
          <p:spPr>
            <a:xfrm>
              <a:off x="6992604" y="467476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7" name="Oval 176">
              <a:extLst>
                <a:ext uri="{FF2B5EF4-FFF2-40B4-BE49-F238E27FC236}">
                  <a16:creationId xmlns:a16="http://schemas.microsoft.com/office/drawing/2014/main" id="{76DF22C2-376B-1049-BF0C-6CFBEDB76880}"/>
                </a:ext>
              </a:extLst>
            </p:cNvPr>
            <p:cNvSpPr>
              <a:spLocks noChangeAspect="1"/>
            </p:cNvSpPr>
            <p:nvPr/>
          </p:nvSpPr>
          <p:spPr>
            <a:xfrm>
              <a:off x="2046506" y="409050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8" name="Oval 177">
              <a:extLst>
                <a:ext uri="{FF2B5EF4-FFF2-40B4-BE49-F238E27FC236}">
                  <a16:creationId xmlns:a16="http://schemas.microsoft.com/office/drawing/2014/main" id="{12519D0D-5EA2-2647-8C7A-B33393280CFE}"/>
                </a:ext>
              </a:extLst>
            </p:cNvPr>
            <p:cNvSpPr>
              <a:spLocks noChangeAspect="1"/>
            </p:cNvSpPr>
            <p:nvPr/>
          </p:nvSpPr>
          <p:spPr>
            <a:xfrm>
              <a:off x="4649081" y="479133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9" name="Oval 178">
              <a:extLst>
                <a:ext uri="{FF2B5EF4-FFF2-40B4-BE49-F238E27FC236}">
                  <a16:creationId xmlns:a16="http://schemas.microsoft.com/office/drawing/2014/main" id="{E4232A21-18EB-D24B-8309-D6A40AFA0EA9}"/>
                </a:ext>
              </a:extLst>
            </p:cNvPr>
            <p:cNvSpPr>
              <a:spLocks noChangeAspect="1"/>
            </p:cNvSpPr>
            <p:nvPr/>
          </p:nvSpPr>
          <p:spPr>
            <a:xfrm>
              <a:off x="2107378" y="406142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0" name="Oval 179">
              <a:extLst>
                <a:ext uri="{FF2B5EF4-FFF2-40B4-BE49-F238E27FC236}">
                  <a16:creationId xmlns:a16="http://schemas.microsoft.com/office/drawing/2014/main" id="{12A4A443-1BF0-954A-B72A-EAB5269153E9}"/>
                </a:ext>
              </a:extLst>
            </p:cNvPr>
            <p:cNvSpPr>
              <a:spLocks noChangeAspect="1"/>
            </p:cNvSpPr>
            <p:nvPr/>
          </p:nvSpPr>
          <p:spPr>
            <a:xfrm>
              <a:off x="2312998" y="410471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1" name="Oval 180">
              <a:extLst>
                <a:ext uri="{FF2B5EF4-FFF2-40B4-BE49-F238E27FC236}">
                  <a16:creationId xmlns:a16="http://schemas.microsoft.com/office/drawing/2014/main" id="{780AEC28-1E20-B043-81DD-762D234F54E5}"/>
                </a:ext>
              </a:extLst>
            </p:cNvPr>
            <p:cNvSpPr>
              <a:spLocks noChangeAspect="1"/>
            </p:cNvSpPr>
            <p:nvPr/>
          </p:nvSpPr>
          <p:spPr>
            <a:xfrm>
              <a:off x="2590180" y="429595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2" name="Oval 181">
              <a:extLst>
                <a:ext uri="{FF2B5EF4-FFF2-40B4-BE49-F238E27FC236}">
                  <a16:creationId xmlns:a16="http://schemas.microsoft.com/office/drawing/2014/main" id="{0EADF012-87CF-064D-980E-BCC035407ED8}"/>
                </a:ext>
              </a:extLst>
            </p:cNvPr>
            <p:cNvSpPr>
              <a:spLocks noChangeAspect="1"/>
            </p:cNvSpPr>
            <p:nvPr/>
          </p:nvSpPr>
          <p:spPr>
            <a:xfrm>
              <a:off x="2127983" y="433742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3" name="Oval 182">
              <a:extLst>
                <a:ext uri="{FF2B5EF4-FFF2-40B4-BE49-F238E27FC236}">
                  <a16:creationId xmlns:a16="http://schemas.microsoft.com/office/drawing/2014/main" id="{AE41963B-DC59-214C-B77D-CE21EBA71640}"/>
                </a:ext>
              </a:extLst>
            </p:cNvPr>
            <p:cNvSpPr>
              <a:spLocks noChangeAspect="1"/>
            </p:cNvSpPr>
            <p:nvPr/>
          </p:nvSpPr>
          <p:spPr>
            <a:xfrm>
              <a:off x="2014039" y="413379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4" name="Oval 183">
              <a:extLst>
                <a:ext uri="{FF2B5EF4-FFF2-40B4-BE49-F238E27FC236}">
                  <a16:creationId xmlns:a16="http://schemas.microsoft.com/office/drawing/2014/main" id="{3C0C4C5F-87B9-D54D-A30A-7CC45333AC01}"/>
                </a:ext>
              </a:extLst>
            </p:cNvPr>
            <p:cNvSpPr>
              <a:spLocks noChangeAspect="1"/>
            </p:cNvSpPr>
            <p:nvPr/>
          </p:nvSpPr>
          <p:spPr>
            <a:xfrm>
              <a:off x="4489185" y="450130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5" name="Oval 184">
              <a:extLst>
                <a:ext uri="{FF2B5EF4-FFF2-40B4-BE49-F238E27FC236}">
                  <a16:creationId xmlns:a16="http://schemas.microsoft.com/office/drawing/2014/main" id="{F9C00F53-FECF-2545-9042-EE55FB89B47C}"/>
                </a:ext>
              </a:extLst>
            </p:cNvPr>
            <p:cNvSpPr>
              <a:spLocks noChangeAspect="1"/>
            </p:cNvSpPr>
            <p:nvPr/>
          </p:nvSpPr>
          <p:spPr>
            <a:xfrm>
              <a:off x="4003091" y="339921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6" name="Oval 185">
              <a:extLst>
                <a:ext uri="{FF2B5EF4-FFF2-40B4-BE49-F238E27FC236}">
                  <a16:creationId xmlns:a16="http://schemas.microsoft.com/office/drawing/2014/main" id="{2A07245A-DB1F-D740-9CB4-075056C3C607}"/>
                </a:ext>
              </a:extLst>
            </p:cNvPr>
            <p:cNvSpPr>
              <a:spLocks noChangeAspect="1"/>
            </p:cNvSpPr>
            <p:nvPr/>
          </p:nvSpPr>
          <p:spPr>
            <a:xfrm>
              <a:off x="4169480" y="355072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7" name="Oval 186">
              <a:extLst>
                <a:ext uri="{FF2B5EF4-FFF2-40B4-BE49-F238E27FC236}">
                  <a16:creationId xmlns:a16="http://schemas.microsoft.com/office/drawing/2014/main" id="{FBF5A0F0-46EA-7D41-856E-003A69E6988A}"/>
                </a:ext>
              </a:extLst>
            </p:cNvPr>
            <p:cNvSpPr>
              <a:spLocks noChangeAspect="1"/>
            </p:cNvSpPr>
            <p:nvPr/>
          </p:nvSpPr>
          <p:spPr>
            <a:xfrm>
              <a:off x="4156677" y="330360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8" name="Oval 187">
              <a:extLst>
                <a:ext uri="{FF2B5EF4-FFF2-40B4-BE49-F238E27FC236}">
                  <a16:creationId xmlns:a16="http://schemas.microsoft.com/office/drawing/2014/main" id="{2B2DDA55-A9B1-264F-9EA4-D0944EDA1300}"/>
                </a:ext>
              </a:extLst>
            </p:cNvPr>
            <p:cNvSpPr>
              <a:spLocks noChangeAspect="1"/>
            </p:cNvSpPr>
            <p:nvPr/>
          </p:nvSpPr>
          <p:spPr>
            <a:xfrm>
              <a:off x="3989563" y="355207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9" name="Oval 188">
              <a:extLst>
                <a:ext uri="{FF2B5EF4-FFF2-40B4-BE49-F238E27FC236}">
                  <a16:creationId xmlns:a16="http://schemas.microsoft.com/office/drawing/2014/main" id="{D79EA48B-9F6F-4949-9BD8-6C4502D11603}"/>
                </a:ext>
              </a:extLst>
            </p:cNvPr>
            <p:cNvSpPr>
              <a:spLocks noChangeAspect="1"/>
            </p:cNvSpPr>
            <p:nvPr/>
          </p:nvSpPr>
          <p:spPr>
            <a:xfrm>
              <a:off x="6677444" y="426826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0" name="Oval 189">
              <a:extLst>
                <a:ext uri="{FF2B5EF4-FFF2-40B4-BE49-F238E27FC236}">
                  <a16:creationId xmlns:a16="http://schemas.microsoft.com/office/drawing/2014/main" id="{9C5AE284-C49F-9248-82FF-AA7FE4A3A463}"/>
                </a:ext>
              </a:extLst>
            </p:cNvPr>
            <p:cNvSpPr>
              <a:spLocks noChangeAspect="1"/>
            </p:cNvSpPr>
            <p:nvPr/>
          </p:nvSpPr>
          <p:spPr>
            <a:xfrm>
              <a:off x="3738923" y="352523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1" name="Oval 190">
              <a:extLst>
                <a:ext uri="{FF2B5EF4-FFF2-40B4-BE49-F238E27FC236}">
                  <a16:creationId xmlns:a16="http://schemas.microsoft.com/office/drawing/2014/main" id="{0173B86E-A57A-854F-A59C-C03AA14FAF35}"/>
                </a:ext>
              </a:extLst>
            </p:cNvPr>
            <p:cNvSpPr>
              <a:spLocks noChangeAspect="1"/>
            </p:cNvSpPr>
            <p:nvPr/>
          </p:nvSpPr>
          <p:spPr>
            <a:xfrm>
              <a:off x="3506547" y="427938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2" name="Oval 191">
              <a:extLst>
                <a:ext uri="{FF2B5EF4-FFF2-40B4-BE49-F238E27FC236}">
                  <a16:creationId xmlns:a16="http://schemas.microsoft.com/office/drawing/2014/main" id="{F5580F7C-879F-BC44-A3A0-EDFA69AC36AD}"/>
                </a:ext>
              </a:extLst>
            </p:cNvPr>
            <p:cNvSpPr>
              <a:spLocks noChangeAspect="1"/>
            </p:cNvSpPr>
            <p:nvPr/>
          </p:nvSpPr>
          <p:spPr>
            <a:xfrm>
              <a:off x="3734863" y="358611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3" name="Oval 192">
              <a:extLst>
                <a:ext uri="{FF2B5EF4-FFF2-40B4-BE49-F238E27FC236}">
                  <a16:creationId xmlns:a16="http://schemas.microsoft.com/office/drawing/2014/main" id="{1EE77ECE-B421-C74A-94D2-CD07B57E7F63}"/>
                </a:ext>
              </a:extLst>
            </p:cNvPr>
            <p:cNvSpPr>
              <a:spLocks noChangeAspect="1"/>
            </p:cNvSpPr>
            <p:nvPr/>
          </p:nvSpPr>
          <p:spPr>
            <a:xfrm>
              <a:off x="4451586" y="519358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4" name="Oval 193">
              <a:extLst>
                <a:ext uri="{FF2B5EF4-FFF2-40B4-BE49-F238E27FC236}">
                  <a16:creationId xmlns:a16="http://schemas.microsoft.com/office/drawing/2014/main" id="{FC374FEB-834B-EA40-B4DA-69FB7AF8ED42}"/>
                </a:ext>
              </a:extLst>
            </p:cNvPr>
            <p:cNvSpPr>
              <a:spLocks noChangeAspect="1"/>
            </p:cNvSpPr>
            <p:nvPr/>
          </p:nvSpPr>
          <p:spPr>
            <a:xfrm>
              <a:off x="3621532" y="437272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5" name="Oval 194">
              <a:extLst>
                <a:ext uri="{FF2B5EF4-FFF2-40B4-BE49-F238E27FC236}">
                  <a16:creationId xmlns:a16="http://schemas.microsoft.com/office/drawing/2014/main" id="{D64C36D2-B66C-F544-B7FC-098966A0F815}"/>
                </a:ext>
              </a:extLst>
            </p:cNvPr>
            <p:cNvSpPr>
              <a:spLocks noChangeAspect="1"/>
            </p:cNvSpPr>
            <p:nvPr/>
          </p:nvSpPr>
          <p:spPr>
            <a:xfrm>
              <a:off x="4100410" y="448500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6" name="Oval 195">
              <a:extLst>
                <a:ext uri="{FF2B5EF4-FFF2-40B4-BE49-F238E27FC236}">
                  <a16:creationId xmlns:a16="http://schemas.microsoft.com/office/drawing/2014/main" id="{FEC78223-32BA-C24D-B6EC-337996373969}"/>
                </a:ext>
              </a:extLst>
            </p:cNvPr>
            <p:cNvSpPr>
              <a:spLocks noChangeAspect="1"/>
            </p:cNvSpPr>
            <p:nvPr/>
          </p:nvSpPr>
          <p:spPr>
            <a:xfrm>
              <a:off x="2363457" y="427322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7" name="Oval 196">
              <a:extLst>
                <a:ext uri="{FF2B5EF4-FFF2-40B4-BE49-F238E27FC236}">
                  <a16:creationId xmlns:a16="http://schemas.microsoft.com/office/drawing/2014/main" id="{4D48F7BD-2675-EB4A-A7C2-AE34BB95C372}"/>
                </a:ext>
              </a:extLst>
            </p:cNvPr>
            <p:cNvSpPr>
              <a:spLocks noChangeAspect="1"/>
            </p:cNvSpPr>
            <p:nvPr/>
          </p:nvSpPr>
          <p:spPr>
            <a:xfrm>
              <a:off x="7630599" y="470033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8" name="Oval 197">
              <a:extLst>
                <a:ext uri="{FF2B5EF4-FFF2-40B4-BE49-F238E27FC236}">
                  <a16:creationId xmlns:a16="http://schemas.microsoft.com/office/drawing/2014/main" id="{C6A4AD7A-7DFF-A842-85B1-82A0B5587239}"/>
                </a:ext>
              </a:extLst>
            </p:cNvPr>
            <p:cNvSpPr>
              <a:spLocks noChangeAspect="1"/>
            </p:cNvSpPr>
            <p:nvPr/>
          </p:nvSpPr>
          <p:spPr>
            <a:xfrm>
              <a:off x="3414560" y="414681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9" name="Oval 198">
              <a:extLst>
                <a:ext uri="{FF2B5EF4-FFF2-40B4-BE49-F238E27FC236}">
                  <a16:creationId xmlns:a16="http://schemas.microsoft.com/office/drawing/2014/main" id="{BF37C1C6-200A-7241-BB20-04B7007D43E3}"/>
                </a:ext>
              </a:extLst>
            </p:cNvPr>
            <p:cNvSpPr>
              <a:spLocks noChangeAspect="1"/>
            </p:cNvSpPr>
            <p:nvPr/>
          </p:nvSpPr>
          <p:spPr>
            <a:xfrm>
              <a:off x="3722989" y="444983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0" name="Oval 199">
              <a:extLst>
                <a:ext uri="{FF2B5EF4-FFF2-40B4-BE49-F238E27FC236}">
                  <a16:creationId xmlns:a16="http://schemas.microsoft.com/office/drawing/2014/main" id="{2268CC3C-3490-5146-B769-2B13A4B3CB3E}"/>
                </a:ext>
              </a:extLst>
            </p:cNvPr>
            <p:cNvSpPr>
              <a:spLocks noChangeAspect="1"/>
            </p:cNvSpPr>
            <p:nvPr/>
          </p:nvSpPr>
          <p:spPr>
            <a:xfrm>
              <a:off x="4214121" y="362648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1" name="Oval 200">
              <a:extLst>
                <a:ext uri="{FF2B5EF4-FFF2-40B4-BE49-F238E27FC236}">
                  <a16:creationId xmlns:a16="http://schemas.microsoft.com/office/drawing/2014/main" id="{594CE258-F6C4-054B-B54D-7187A757F62E}"/>
                </a:ext>
              </a:extLst>
            </p:cNvPr>
            <p:cNvSpPr>
              <a:spLocks noChangeAspect="1"/>
            </p:cNvSpPr>
            <p:nvPr/>
          </p:nvSpPr>
          <p:spPr>
            <a:xfrm>
              <a:off x="4390712" y="5108359"/>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2" name="Oval 201">
              <a:extLst>
                <a:ext uri="{FF2B5EF4-FFF2-40B4-BE49-F238E27FC236}">
                  <a16:creationId xmlns:a16="http://schemas.microsoft.com/office/drawing/2014/main" id="{E6C80230-EF85-524B-8273-8EB5F3A68F71}"/>
                </a:ext>
              </a:extLst>
            </p:cNvPr>
            <p:cNvSpPr>
              <a:spLocks noChangeAspect="1"/>
            </p:cNvSpPr>
            <p:nvPr/>
          </p:nvSpPr>
          <p:spPr>
            <a:xfrm>
              <a:off x="4963408" y="4938788"/>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3" name="Oval 202">
              <a:extLst>
                <a:ext uri="{FF2B5EF4-FFF2-40B4-BE49-F238E27FC236}">
                  <a16:creationId xmlns:a16="http://schemas.microsoft.com/office/drawing/2014/main" id="{4C2E5D35-D7BD-2D40-B6BC-D8C5D943FD57}"/>
                </a:ext>
              </a:extLst>
            </p:cNvPr>
            <p:cNvSpPr>
              <a:spLocks noChangeAspect="1"/>
            </p:cNvSpPr>
            <p:nvPr/>
          </p:nvSpPr>
          <p:spPr>
            <a:xfrm>
              <a:off x="3759274" y="325547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4" name="Oval 203">
              <a:extLst>
                <a:ext uri="{FF2B5EF4-FFF2-40B4-BE49-F238E27FC236}">
                  <a16:creationId xmlns:a16="http://schemas.microsoft.com/office/drawing/2014/main" id="{C3F9CE53-BDF7-ED43-83F0-156ABE1EF69C}"/>
                </a:ext>
              </a:extLst>
            </p:cNvPr>
            <p:cNvSpPr>
              <a:spLocks noChangeAspect="1"/>
            </p:cNvSpPr>
            <p:nvPr/>
          </p:nvSpPr>
          <p:spPr>
            <a:xfrm>
              <a:off x="3682167" y="302415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5" name="Oval 204">
              <a:extLst>
                <a:ext uri="{FF2B5EF4-FFF2-40B4-BE49-F238E27FC236}">
                  <a16:creationId xmlns:a16="http://schemas.microsoft.com/office/drawing/2014/main" id="{9A82CAFB-6B7D-E249-A36D-6D3ECE14306D}"/>
                </a:ext>
              </a:extLst>
            </p:cNvPr>
            <p:cNvSpPr>
              <a:spLocks noChangeAspect="1"/>
            </p:cNvSpPr>
            <p:nvPr/>
          </p:nvSpPr>
          <p:spPr>
            <a:xfrm>
              <a:off x="4792427" y="356966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6" name="Oval 205">
              <a:extLst>
                <a:ext uri="{FF2B5EF4-FFF2-40B4-BE49-F238E27FC236}">
                  <a16:creationId xmlns:a16="http://schemas.microsoft.com/office/drawing/2014/main" id="{FDB2F4A6-CCF2-324A-87E8-B00F5E0B2AD8}"/>
                </a:ext>
              </a:extLst>
            </p:cNvPr>
            <p:cNvSpPr>
              <a:spLocks noChangeAspect="1"/>
            </p:cNvSpPr>
            <p:nvPr/>
          </p:nvSpPr>
          <p:spPr>
            <a:xfrm>
              <a:off x="6262653" y="442342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7" name="Oval 206">
              <a:extLst>
                <a:ext uri="{FF2B5EF4-FFF2-40B4-BE49-F238E27FC236}">
                  <a16:creationId xmlns:a16="http://schemas.microsoft.com/office/drawing/2014/main" id="{34AB7E90-F1AE-2440-B061-EF8F664267BA}"/>
                </a:ext>
              </a:extLst>
            </p:cNvPr>
            <p:cNvSpPr>
              <a:spLocks noChangeAspect="1"/>
            </p:cNvSpPr>
            <p:nvPr/>
          </p:nvSpPr>
          <p:spPr>
            <a:xfrm>
              <a:off x="4333084" y="4403841"/>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8" name="Oval 207">
              <a:extLst>
                <a:ext uri="{FF2B5EF4-FFF2-40B4-BE49-F238E27FC236}">
                  <a16:creationId xmlns:a16="http://schemas.microsoft.com/office/drawing/2014/main" id="{E9365FC1-39FA-0940-9BBD-66BD85ACDB74}"/>
                </a:ext>
              </a:extLst>
            </p:cNvPr>
            <p:cNvSpPr>
              <a:spLocks noChangeAspect="1"/>
            </p:cNvSpPr>
            <p:nvPr/>
          </p:nvSpPr>
          <p:spPr>
            <a:xfrm>
              <a:off x="4927702" y="365894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09" name="Oval 208">
              <a:extLst>
                <a:ext uri="{FF2B5EF4-FFF2-40B4-BE49-F238E27FC236}">
                  <a16:creationId xmlns:a16="http://schemas.microsoft.com/office/drawing/2014/main" id="{A4884FDF-5C9A-4549-A742-799D8E36645E}"/>
                </a:ext>
              </a:extLst>
            </p:cNvPr>
            <p:cNvSpPr>
              <a:spLocks noChangeAspect="1"/>
            </p:cNvSpPr>
            <p:nvPr/>
          </p:nvSpPr>
          <p:spPr>
            <a:xfrm>
              <a:off x="7874095" y="522385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0" name="Oval 209">
              <a:extLst>
                <a:ext uri="{FF2B5EF4-FFF2-40B4-BE49-F238E27FC236}">
                  <a16:creationId xmlns:a16="http://schemas.microsoft.com/office/drawing/2014/main" id="{D02E8257-ECF7-5842-865C-9823EF3F7DB3}"/>
                </a:ext>
              </a:extLst>
            </p:cNvPr>
            <p:cNvSpPr>
              <a:spLocks noChangeAspect="1"/>
            </p:cNvSpPr>
            <p:nvPr/>
          </p:nvSpPr>
          <p:spPr>
            <a:xfrm>
              <a:off x="2306641" y="4261055"/>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1" name="Oval 210">
              <a:extLst>
                <a:ext uri="{FF2B5EF4-FFF2-40B4-BE49-F238E27FC236}">
                  <a16:creationId xmlns:a16="http://schemas.microsoft.com/office/drawing/2014/main" id="{2CCA7330-ED93-4049-8E13-52E1BABE21C4}"/>
                </a:ext>
              </a:extLst>
            </p:cNvPr>
            <p:cNvSpPr>
              <a:spLocks noChangeAspect="1"/>
            </p:cNvSpPr>
            <p:nvPr/>
          </p:nvSpPr>
          <p:spPr>
            <a:xfrm>
              <a:off x="3784946" y="375478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2" name="Oval 211">
              <a:extLst>
                <a:ext uri="{FF2B5EF4-FFF2-40B4-BE49-F238E27FC236}">
                  <a16:creationId xmlns:a16="http://schemas.microsoft.com/office/drawing/2014/main" id="{1C7DBF03-24A0-2B48-A046-F7939B41C1B6}"/>
                </a:ext>
              </a:extLst>
            </p:cNvPr>
            <p:cNvSpPr>
              <a:spLocks noChangeAspect="1"/>
            </p:cNvSpPr>
            <p:nvPr/>
          </p:nvSpPr>
          <p:spPr>
            <a:xfrm>
              <a:off x="2714633" y="4452876"/>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3" name="Oval 212">
              <a:extLst>
                <a:ext uri="{FF2B5EF4-FFF2-40B4-BE49-F238E27FC236}">
                  <a16:creationId xmlns:a16="http://schemas.microsoft.com/office/drawing/2014/main" id="{1A16D7ED-7F17-2B41-AAAC-6F8CFD2AF862}"/>
                </a:ext>
              </a:extLst>
            </p:cNvPr>
            <p:cNvSpPr>
              <a:spLocks noChangeAspect="1"/>
            </p:cNvSpPr>
            <p:nvPr/>
          </p:nvSpPr>
          <p:spPr>
            <a:xfrm>
              <a:off x="7668477" y="4732802"/>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4" name="Oval 213">
              <a:extLst>
                <a:ext uri="{FF2B5EF4-FFF2-40B4-BE49-F238E27FC236}">
                  <a16:creationId xmlns:a16="http://schemas.microsoft.com/office/drawing/2014/main" id="{94728600-9A62-BA4F-A6F7-9EF08CAE46C1}"/>
                </a:ext>
              </a:extLst>
            </p:cNvPr>
            <p:cNvSpPr>
              <a:spLocks noChangeAspect="1"/>
            </p:cNvSpPr>
            <p:nvPr/>
          </p:nvSpPr>
          <p:spPr>
            <a:xfrm>
              <a:off x="7798342" y="4862667"/>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5" name="Oval 214">
              <a:extLst>
                <a:ext uri="{FF2B5EF4-FFF2-40B4-BE49-F238E27FC236}">
                  <a16:creationId xmlns:a16="http://schemas.microsoft.com/office/drawing/2014/main" id="{F9486E87-9DCC-994C-8D96-A632B21E8D0A}"/>
                </a:ext>
              </a:extLst>
            </p:cNvPr>
            <p:cNvSpPr>
              <a:spLocks noChangeAspect="1"/>
            </p:cNvSpPr>
            <p:nvPr/>
          </p:nvSpPr>
          <p:spPr>
            <a:xfrm>
              <a:off x="7445270" y="5042583"/>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16" name="Oval 215">
              <a:extLst>
                <a:ext uri="{FF2B5EF4-FFF2-40B4-BE49-F238E27FC236}">
                  <a16:creationId xmlns:a16="http://schemas.microsoft.com/office/drawing/2014/main" id="{F9F89FBF-38A6-4642-BD6A-5B0CB9E1DE1F}"/>
                </a:ext>
              </a:extLst>
            </p:cNvPr>
            <p:cNvSpPr>
              <a:spLocks noChangeAspect="1"/>
            </p:cNvSpPr>
            <p:nvPr/>
          </p:nvSpPr>
          <p:spPr>
            <a:xfrm>
              <a:off x="5873058" y="3698070"/>
              <a:ext cx="77919" cy="77919"/>
            </a:xfrm>
            <a:prstGeom prst="ellipse">
              <a:avLst/>
            </a:prstGeom>
            <a:solidFill>
              <a:srgbClr val="FF791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217" name="Rectangle 216">
            <a:extLst>
              <a:ext uri="{FF2B5EF4-FFF2-40B4-BE49-F238E27FC236}">
                <a16:creationId xmlns:a16="http://schemas.microsoft.com/office/drawing/2014/main" id="{44192CC6-DD87-574A-86B3-E029A2665078}"/>
              </a:ext>
            </a:extLst>
          </p:cNvPr>
          <p:cNvSpPr/>
          <p:nvPr/>
        </p:nvSpPr>
        <p:spPr>
          <a:xfrm>
            <a:off x="3110016" y="4839616"/>
            <a:ext cx="4258974" cy="1713071"/>
          </a:xfrm>
          <a:prstGeom prst="rect">
            <a:avLst/>
          </a:prstGeom>
          <a:solidFill>
            <a:srgbClr val="FFFFFF">
              <a:alpha val="56863"/>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800" dirty="0">
              <a:solidFill>
                <a:schemeClr val="bg2"/>
              </a:solidFill>
              <a:latin typeface="+mj-lt"/>
            </a:endParaRPr>
          </a:p>
        </p:txBody>
      </p:sp>
      <p:sp>
        <p:nvSpPr>
          <p:cNvPr id="218" name="Rectangle 217">
            <a:extLst>
              <a:ext uri="{FF2B5EF4-FFF2-40B4-BE49-F238E27FC236}">
                <a16:creationId xmlns:a16="http://schemas.microsoft.com/office/drawing/2014/main" id="{CF2C5D5F-1D8A-AE49-9496-EC2AC1105449}"/>
              </a:ext>
            </a:extLst>
          </p:cNvPr>
          <p:cNvSpPr/>
          <p:nvPr/>
        </p:nvSpPr>
        <p:spPr>
          <a:xfrm>
            <a:off x="504602" y="1458614"/>
            <a:ext cx="5604976" cy="3110676"/>
          </a:xfrm>
          <a:prstGeom prst="rect">
            <a:avLst/>
          </a:prstGeom>
        </p:spPr>
        <p:txBody>
          <a:bodyPr wrap="square">
            <a:noAutofit/>
          </a:bodyPr>
          <a:lstStyle/>
          <a:p>
            <a:pPr lvl="0">
              <a:spcBef>
                <a:spcPts val="1000"/>
              </a:spcBef>
              <a:defRPr/>
            </a:pPr>
            <a:endParaRPr lang="en-US" sz="2000" dirty="0">
              <a:latin typeface="+mj-lt"/>
              <a:cs typeface="Arial" charset="0"/>
            </a:endParaRPr>
          </a:p>
        </p:txBody>
      </p:sp>
      <p:pic>
        <p:nvPicPr>
          <p:cNvPr id="226" name="Picture 225">
            <a:extLst>
              <a:ext uri="{FF2B5EF4-FFF2-40B4-BE49-F238E27FC236}">
                <a16:creationId xmlns:a16="http://schemas.microsoft.com/office/drawing/2014/main" id="{9BB32D6D-1E89-6547-8E7A-9FA6D9E885F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53362" y="5399386"/>
            <a:ext cx="2256216" cy="888915"/>
          </a:xfrm>
          <a:prstGeom prst="rect">
            <a:avLst/>
          </a:prstGeom>
        </p:spPr>
      </p:pic>
      <p:pic>
        <p:nvPicPr>
          <p:cNvPr id="220" name="Picture 219">
            <a:extLst>
              <a:ext uri="{FF2B5EF4-FFF2-40B4-BE49-F238E27FC236}">
                <a16:creationId xmlns:a16="http://schemas.microsoft.com/office/drawing/2014/main" id="{D1DD074A-2DA1-FA71-69CD-4898C86F2CCB}"/>
              </a:ext>
            </a:extLst>
          </p:cNvPr>
          <p:cNvPicPr>
            <a:picLocks noChangeAspect="1"/>
          </p:cNvPicPr>
          <p:nvPr/>
        </p:nvPicPr>
        <p:blipFill>
          <a:blip r:embed="rId6"/>
          <a:stretch>
            <a:fillRect/>
          </a:stretch>
        </p:blipFill>
        <p:spPr>
          <a:xfrm>
            <a:off x="9621786" y="1393708"/>
            <a:ext cx="2306141" cy="4761754"/>
          </a:xfrm>
          <a:prstGeom prst="rect">
            <a:avLst/>
          </a:prstGeom>
        </p:spPr>
      </p:pic>
    </p:spTree>
    <p:extLst>
      <p:ext uri="{BB962C8B-B14F-4D97-AF65-F5344CB8AC3E}">
        <p14:creationId xmlns:p14="http://schemas.microsoft.com/office/powerpoint/2010/main" val="2256183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67F6B9-FAEF-474F-82CB-B805021BD382}"/>
              </a:ext>
            </a:extLst>
          </p:cNvPr>
          <p:cNvSpPr txBox="1"/>
          <p:nvPr/>
        </p:nvSpPr>
        <p:spPr>
          <a:xfrm>
            <a:off x="1183276" y="2137187"/>
            <a:ext cx="4887371" cy="3296596"/>
          </a:xfrm>
          <a:prstGeom prst="rect">
            <a:avLst/>
          </a:prstGeom>
          <a:noFill/>
        </p:spPr>
        <p:txBody>
          <a:bodyPr wrap="square" rtlCol="0">
            <a:noAutofit/>
          </a:bodyPr>
          <a:lstStyle/>
          <a:p>
            <a:pPr>
              <a:lnSpc>
                <a:spcPct val="110000"/>
              </a:lnSpc>
            </a:pPr>
            <a:r>
              <a:rPr lang="en-US" sz="2600" dirty="0">
                <a:solidFill>
                  <a:schemeClr val="bg1"/>
                </a:solidFill>
                <a:latin typeface="Tahoma" panose="020B0604030504040204" pitchFamily="34" charset="0"/>
                <a:ea typeface="Tahoma" panose="020B0604030504040204" pitchFamily="34" charset="0"/>
                <a:cs typeface="Tahoma" panose="020B0604030504040204" pitchFamily="34" charset="0"/>
              </a:rPr>
              <a:t>Download the </a:t>
            </a:r>
            <a:r>
              <a:rPr lang="en-US" sz="2600" b="1" dirty="0">
                <a:solidFill>
                  <a:schemeClr val="bg1"/>
                </a:solidFill>
                <a:latin typeface="Tahoma" panose="020B0604030504040204" pitchFamily="34" charset="0"/>
                <a:ea typeface="Tahoma" panose="020B0604030504040204" pitchFamily="34" charset="0"/>
                <a:cs typeface="Tahoma" panose="020B0604030504040204" pitchFamily="34" charset="0"/>
              </a:rPr>
              <a:t>2023 SonicWall Cyber Threat Report</a:t>
            </a:r>
            <a:r>
              <a:rPr lang="en-US" sz="2600" dirty="0">
                <a:solidFill>
                  <a:schemeClr val="bg1"/>
                </a:solidFill>
                <a:latin typeface="Tahoma" panose="020B0604030504040204" pitchFamily="34" charset="0"/>
                <a:ea typeface="Tahoma" panose="020B0604030504040204" pitchFamily="34" charset="0"/>
                <a:cs typeface="Tahoma" panose="020B0604030504040204" pitchFamily="34" charset="0"/>
              </a:rPr>
              <a:t> to </a:t>
            </a:r>
            <a:br>
              <a:rPr lang="en-US" sz="26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600" dirty="0">
                <a:solidFill>
                  <a:schemeClr val="bg1"/>
                </a:solidFill>
                <a:latin typeface="Tahoma" panose="020B0604030504040204" pitchFamily="34" charset="0"/>
                <a:ea typeface="Tahoma" panose="020B0604030504040204" pitchFamily="34" charset="0"/>
                <a:cs typeface="Tahoma" panose="020B0604030504040204" pitchFamily="34" charset="0"/>
              </a:rPr>
              <a:t>gain exclusive insight into cybercrime’s shifting frontlines and how changing behaviors may impact your organization. </a:t>
            </a:r>
          </a:p>
        </p:txBody>
      </p:sp>
      <p:grpSp>
        <p:nvGrpSpPr>
          <p:cNvPr id="12" name="Group 11">
            <a:extLst>
              <a:ext uri="{FF2B5EF4-FFF2-40B4-BE49-F238E27FC236}">
                <a16:creationId xmlns:a16="http://schemas.microsoft.com/office/drawing/2014/main" id="{8D5BDB70-D53A-480C-B33E-09FB4310CF52}"/>
              </a:ext>
            </a:extLst>
          </p:cNvPr>
          <p:cNvGrpSpPr/>
          <p:nvPr/>
        </p:nvGrpSpPr>
        <p:grpSpPr>
          <a:xfrm>
            <a:off x="1255845" y="5190675"/>
            <a:ext cx="4859713" cy="534987"/>
            <a:chOff x="898308" y="4464712"/>
            <a:chExt cx="7007882" cy="534987"/>
          </a:xfrm>
        </p:grpSpPr>
        <p:sp>
          <p:nvSpPr>
            <p:cNvPr id="10" name="Rectangle 9">
              <a:extLst>
                <a:ext uri="{FF2B5EF4-FFF2-40B4-BE49-F238E27FC236}">
                  <a16:creationId xmlns:a16="http://schemas.microsoft.com/office/drawing/2014/main" id="{EDAD020C-7E41-4238-8E09-57DAADDC8F56}"/>
                </a:ext>
              </a:extLst>
            </p:cNvPr>
            <p:cNvSpPr/>
            <p:nvPr/>
          </p:nvSpPr>
          <p:spPr>
            <a:xfrm>
              <a:off x="898308" y="4464712"/>
              <a:ext cx="7007882" cy="534987"/>
            </a:xfrm>
            <a:prstGeom prst="rect">
              <a:avLst/>
            </a:prstGeom>
            <a:solidFill>
              <a:srgbClr val="FF5D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004582E-4F6C-6B46-B2AE-40A9F49F3F98}"/>
                </a:ext>
              </a:extLst>
            </p:cNvPr>
            <p:cNvSpPr txBox="1"/>
            <p:nvPr/>
          </p:nvSpPr>
          <p:spPr>
            <a:xfrm>
              <a:off x="898308" y="4514567"/>
              <a:ext cx="7007882" cy="400110"/>
            </a:xfrm>
            <a:prstGeom prst="rect">
              <a:avLst/>
            </a:prstGeom>
            <a:noFill/>
          </p:spPr>
          <p:txBody>
            <a:bodyPr wrap="square" rtlCol="0">
              <a:spAutoFit/>
            </a:bodyPr>
            <a:lstStyle/>
            <a:p>
              <a:pPr algn="ctr"/>
              <a:r>
                <a:rPr lang="en-US" sz="2000" b="1" spc="100" dirty="0">
                  <a:solidFill>
                    <a:schemeClr val="bg1"/>
                  </a:solidFill>
                  <a:latin typeface="Tahoma" panose="020B0604030504040204" pitchFamily="34" charset="0"/>
                  <a:ea typeface="Tahoma" panose="020B0604030504040204" pitchFamily="34" charset="0"/>
                  <a:cs typeface="Tahoma" panose="020B0604030504040204" pitchFamily="34" charset="0"/>
                </a:rPr>
                <a:t>DOWNLOAD THE REPORT</a:t>
              </a:r>
            </a:p>
          </p:txBody>
        </p:sp>
      </p:grpSp>
      <p:sp>
        <p:nvSpPr>
          <p:cNvPr id="2" name="TextBox 1">
            <a:extLst>
              <a:ext uri="{FF2B5EF4-FFF2-40B4-BE49-F238E27FC236}">
                <a16:creationId xmlns:a16="http://schemas.microsoft.com/office/drawing/2014/main" id="{C722E79C-2B78-E849-A8D1-093493B1A30C}"/>
              </a:ext>
            </a:extLst>
          </p:cNvPr>
          <p:cNvSpPr txBox="1"/>
          <p:nvPr/>
        </p:nvSpPr>
        <p:spPr>
          <a:xfrm>
            <a:off x="600075" y="7972425"/>
            <a:ext cx="0" cy="0"/>
          </a:xfrm>
          <a:prstGeom prst="rect">
            <a:avLst/>
          </a:prstGeom>
        </p:spPr>
        <p:txBody>
          <a:bodyPr vert="horz" wrap="none" lIns="91440" tIns="45720" rIns="91440" bIns="45720" rtlCol="0" anchor="t" anchorCtr="0">
            <a:normAutofit fontScale="25000" lnSpcReduction="20000"/>
          </a:bodyPr>
          <a:lstStyle/>
          <a:p>
            <a:pPr algn="l"/>
            <a:endParaRPr lang="en-US" dirty="0">
              <a:solidFill>
                <a:srgbClr val="FF791A"/>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9C614C1-8E3B-42EC-A482-2925E14A1ECD}"/>
              </a:ext>
            </a:extLst>
          </p:cNvPr>
          <p:cNvSpPr/>
          <p:nvPr/>
        </p:nvSpPr>
        <p:spPr>
          <a:xfrm>
            <a:off x="1129771" y="965652"/>
            <a:ext cx="5370799" cy="1015663"/>
          </a:xfrm>
          <a:prstGeom prst="rect">
            <a:avLst/>
          </a:prstGeom>
        </p:spPr>
        <p:txBody>
          <a:bodyPr wrap="square">
            <a:spAutoFit/>
          </a:bodyPr>
          <a:lstStyle/>
          <a:p>
            <a:pPr>
              <a:lnSpc>
                <a:spcPts val="3600"/>
              </a:lnSpc>
            </a:pPr>
            <a:r>
              <a:rPr lang="en-US" sz="3400" b="1" spc="100" dirty="0">
                <a:solidFill>
                  <a:schemeClr val="bg1"/>
                </a:solidFill>
                <a:latin typeface="Tahoma" panose="020B0604030504040204" pitchFamily="34" charset="0"/>
                <a:ea typeface="Tahoma" panose="020B0604030504040204" pitchFamily="34" charset="0"/>
                <a:cs typeface="Tahoma" panose="020B0604030504040204" pitchFamily="34" charset="0"/>
              </a:rPr>
              <a:t>GET THE LATEST CYBER INTELLIGENCE</a:t>
            </a:r>
          </a:p>
        </p:txBody>
      </p:sp>
      <p:cxnSp>
        <p:nvCxnSpPr>
          <p:cNvPr id="4" name="Straight Connector 3">
            <a:extLst>
              <a:ext uri="{FF2B5EF4-FFF2-40B4-BE49-F238E27FC236}">
                <a16:creationId xmlns:a16="http://schemas.microsoft.com/office/drawing/2014/main" id="{BA723878-F071-CC72-DC9E-8C33816909F3}"/>
              </a:ext>
            </a:extLst>
          </p:cNvPr>
          <p:cNvCxnSpPr>
            <a:cxnSpLocks/>
          </p:cNvCxnSpPr>
          <p:nvPr/>
        </p:nvCxnSpPr>
        <p:spPr>
          <a:xfrm>
            <a:off x="1176989" y="636266"/>
            <a:ext cx="4938569" cy="0"/>
          </a:xfrm>
          <a:prstGeom prst="line">
            <a:avLst/>
          </a:prstGeom>
          <a:ln w="38100" cap="sq">
            <a:solidFill>
              <a:srgbClr val="FF5D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CA328EE-DD5B-B735-3996-C8341588310F}"/>
              </a:ext>
            </a:extLst>
          </p:cNvPr>
          <p:cNvSpPr/>
          <p:nvPr/>
        </p:nvSpPr>
        <p:spPr>
          <a:xfrm>
            <a:off x="6980312" y="5811006"/>
            <a:ext cx="3815507" cy="496674"/>
          </a:xfrm>
          <a:prstGeom prst="rect">
            <a:avLst/>
          </a:prstGeom>
        </p:spPr>
        <p:txBody>
          <a:bodyPr wrap="square">
            <a:spAutoFit/>
          </a:bodyPr>
          <a:lstStyle/>
          <a:p>
            <a:pPr algn="ctr">
              <a:lnSpc>
                <a:spcPts val="3600"/>
              </a:lnSpc>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SonicWall.com/ThreatReport </a:t>
            </a:r>
            <a:endParaRPr lang="en-US" sz="3400" b="1" spc="1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7F9FABE-587E-06C0-D986-A05BFB5334CE}"/>
              </a:ext>
            </a:extLst>
          </p:cNvPr>
          <p:cNvGrpSpPr/>
          <p:nvPr/>
        </p:nvGrpSpPr>
        <p:grpSpPr>
          <a:xfrm>
            <a:off x="4060007" y="161880"/>
            <a:ext cx="2080951" cy="496756"/>
            <a:chOff x="2245008" y="4464712"/>
            <a:chExt cx="3477749" cy="534987"/>
          </a:xfrm>
        </p:grpSpPr>
        <p:sp>
          <p:nvSpPr>
            <p:cNvPr id="11" name="Rectangle 10">
              <a:extLst>
                <a:ext uri="{FF2B5EF4-FFF2-40B4-BE49-F238E27FC236}">
                  <a16:creationId xmlns:a16="http://schemas.microsoft.com/office/drawing/2014/main" id="{E747F180-57D6-54D9-7D1F-4BDAB5665C78}"/>
                </a:ext>
              </a:extLst>
            </p:cNvPr>
            <p:cNvSpPr/>
            <p:nvPr/>
          </p:nvSpPr>
          <p:spPr>
            <a:xfrm>
              <a:off x="2245008" y="4464712"/>
              <a:ext cx="3477749" cy="534987"/>
            </a:xfrm>
            <a:prstGeom prst="rect">
              <a:avLst/>
            </a:prstGeom>
            <a:solidFill>
              <a:srgbClr val="FF5D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C8E2672-908C-DDB3-E44D-487152424541}"/>
                </a:ext>
              </a:extLst>
            </p:cNvPr>
            <p:cNvSpPr txBox="1"/>
            <p:nvPr/>
          </p:nvSpPr>
          <p:spPr>
            <a:xfrm>
              <a:off x="2245008" y="4567745"/>
              <a:ext cx="3477749" cy="307777"/>
            </a:xfrm>
            <a:prstGeom prst="rect">
              <a:avLst/>
            </a:prstGeom>
            <a:noFill/>
          </p:spPr>
          <p:txBody>
            <a:bodyPr wrap="square" rtlCol="0" anchor="ctr">
              <a:spAutoFit/>
            </a:bodyPr>
            <a:lstStyle/>
            <a:p>
              <a:pPr algn="ctr"/>
              <a:r>
                <a:rPr lang="en-US" sz="1400" b="1" spc="100" dirty="0">
                  <a:solidFill>
                    <a:schemeClr val="bg1"/>
                  </a:solidFill>
                  <a:latin typeface="Tahoma" panose="020B0604030504040204" pitchFamily="34" charset="0"/>
                  <a:ea typeface="Tahoma" panose="020B0604030504040204" pitchFamily="34" charset="0"/>
                  <a:cs typeface="Tahoma" panose="020B0604030504040204" pitchFamily="34" charset="0"/>
                </a:rPr>
                <a:t>#KnowTheThreats</a:t>
              </a:r>
            </a:p>
          </p:txBody>
        </p:sp>
      </p:grpSp>
      <p:pic>
        <p:nvPicPr>
          <p:cNvPr id="17" name="Picture 16" descr="A picture containing graphical user interface&#10;&#10;Description automatically generated">
            <a:extLst>
              <a:ext uri="{FF2B5EF4-FFF2-40B4-BE49-F238E27FC236}">
                <a16:creationId xmlns:a16="http://schemas.microsoft.com/office/drawing/2014/main" id="{D98DD7D7-B39C-F304-8850-4C1A2D94E47A}"/>
              </a:ext>
            </a:extLst>
          </p:cNvPr>
          <p:cNvPicPr>
            <a:picLocks noChangeAspect="1"/>
          </p:cNvPicPr>
          <p:nvPr/>
        </p:nvPicPr>
        <p:blipFill>
          <a:blip r:embed="rId3"/>
          <a:stretch>
            <a:fillRect/>
          </a:stretch>
        </p:blipFill>
        <p:spPr>
          <a:xfrm>
            <a:off x="6822924" y="543333"/>
            <a:ext cx="4214167" cy="5380670"/>
          </a:xfrm>
          <a:prstGeom prst="rect">
            <a:avLst/>
          </a:prstGeom>
        </p:spPr>
      </p:pic>
    </p:spTree>
    <p:extLst>
      <p:ext uri="{BB962C8B-B14F-4D97-AF65-F5344CB8AC3E}">
        <p14:creationId xmlns:p14="http://schemas.microsoft.com/office/powerpoint/2010/main" val="3745731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CA62F747-F693-4C18-8287-2D95A27FBFF6}"/>
              </a:ext>
            </a:extLst>
          </p:cNvPr>
          <p:cNvSpPr/>
          <p:nvPr/>
        </p:nvSpPr>
        <p:spPr>
          <a:xfrm>
            <a:off x="7010400" y="4693920"/>
            <a:ext cx="680720" cy="680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hlinkClick r:id="rId4"/>
            <a:extLst>
              <a:ext uri="{FF2B5EF4-FFF2-40B4-BE49-F238E27FC236}">
                <a16:creationId xmlns:a16="http://schemas.microsoft.com/office/drawing/2014/main" id="{D656C50E-073A-4BFA-9A49-781EF06FBB9D}"/>
              </a:ext>
            </a:extLst>
          </p:cNvPr>
          <p:cNvSpPr/>
          <p:nvPr/>
        </p:nvSpPr>
        <p:spPr>
          <a:xfrm>
            <a:off x="7691120" y="4693920"/>
            <a:ext cx="680720" cy="680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hlinkClick r:id="rId5"/>
            <a:extLst>
              <a:ext uri="{FF2B5EF4-FFF2-40B4-BE49-F238E27FC236}">
                <a16:creationId xmlns:a16="http://schemas.microsoft.com/office/drawing/2014/main" id="{8558978B-6C2E-4F75-A1F0-2874384ECB39}"/>
              </a:ext>
            </a:extLst>
          </p:cNvPr>
          <p:cNvSpPr/>
          <p:nvPr/>
        </p:nvSpPr>
        <p:spPr>
          <a:xfrm>
            <a:off x="9052560" y="4693920"/>
            <a:ext cx="680720" cy="680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6"/>
            <a:extLst>
              <a:ext uri="{FF2B5EF4-FFF2-40B4-BE49-F238E27FC236}">
                <a16:creationId xmlns:a16="http://schemas.microsoft.com/office/drawing/2014/main" id="{73E746A0-E842-4F75-AECF-2587EC3F7D7A}"/>
              </a:ext>
            </a:extLst>
          </p:cNvPr>
          <p:cNvSpPr/>
          <p:nvPr/>
        </p:nvSpPr>
        <p:spPr>
          <a:xfrm>
            <a:off x="8371840" y="4693920"/>
            <a:ext cx="680720" cy="680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cture containing logo&#10;&#10;Description automatically generated">
            <a:extLst>
              <a:ext uri="{FF2B5EF4-FFF2-40B4-BE49-F238E27FC236}">
                <a16:creationId xmlns:a16="http://schemas.microsoft.com/office/drawing/2014/main" id="{0FF414E2-79B8-A4D0-65E5-959723AA8E07}"/>
              </a:ext>
            </a:extLst>
          </p:cNvPr>
          <p:cNvPicPr>
            <a:picLocks noChangeAspect="1"/>
          </p:cNvPicPr>
          <p:nvPr/>
        </p:nvPicPr>
        <p:blipFill>
          <a:blip r:embed="rId7"/>
          <a:stretch>
            <a:fillRect/>
          </a:stretch>
        </p:blipFill>
        <p:spPr>
          <a:xfrm>
            <a:off x="2710157" y="4170310"/>
            <a:ext cx="2349099" cy="465710"/>
          </a:xfrm>
          <a:prstGeom prst="rect">
            <a:avLst/>
          </a:prstGeom>
        </p:spPr>
      </p:pic>
    </p:spTree>
    <p:extLst>
      <p:ext uri="{BB962C8B-B14F-4D97-AF65-F5344CB8AC3E}">
        <p14:creationId xmlns:p14="http://schemas.microsoft.com/office/powerpoint/2010/main" val="2253557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F669C4-C69B-B940-A62C-C9CDAEFFEB80}"/>
              </a:ext>
            </a:extLst>
          </p:cNvPr>
          <p:cNvSpPr>
            <a:spLocks noGrp="1"/>
          </p:cNvSpPr>
          <p:nvPr>
            <p:ph type="sldNum" sz="quarter" idx="12"/>
          </p:nvPr>
        </p:nvSpPr>
        <p:spPr/>
        <p:txBody>
          <a:bodyPr/>
          <a:lstStyle/>
          <a:p>
            <a:fld id="{3FD41FF8-B36C-BE44-BB4F-D6FFF26618A4}" type="slidenum">
              <a:rPr lang="en-US" smtClean="0"/>
              <a:pPr/>
              <a:t>23</a:t>
            </a:fld>
            <a:endParaRPr lang="en-US" dirty="0"/>
          </a:p>
        </p:txBody>
      </p:sp>
      <p:sp>
        <p:nvSpPr>
          <p:cNvPr id="3" name="TextBox 2">
            <a:extLst>
              <a:ext uri="{FF2B5EF4-FFF2-40B4-BE49-F238E27FC236}">
                <a16:creationId xmlns:a16="http://schemas.microsoft.com/office/drawing/2014/main" id="{D18466E9-48CB-4348-BAFB-CF277CE4084E}"/>
              </a:ext>
            </a:extLst>
          </p:cNvPr>
          <p:cNvSpPr txBox="1"/>
          <p:nvPr/>
        </p:nvSpPr>
        <p:spPr>
          <a:xfrm>
            <a:off x="0" y="2537717"/>
            <a:ext cx="12192000" cy="1446550"/>
          </a:xfrm>
          <a:prstGeom prst="rect">
            <a:avLst/>
          </a:prstGeom>
          <a:noFill/>
        </p:spPr>
        <p:txBody>
          <a:bodyPr wrap="square" rtlCol="0">
            <a:spAutoFit/>
          </a:bodyPr>
          <a:lstStyle/>
          <a:p>
            <a:pPr algn="ctr"/>
            <a:r>
              <a:rPr lang="en-US" sz="4400" b="1" spc="30" dirty="0">
                <a:solidFill>
                  <a:schemeClr val="bg1"/>
                </a:solidFill>
                <a:cs typeface="Arial" panose="020B0604020202020204" pitchFamily="34" charset="0"/>
              </a:rPr>
              <a:t>REGIONAL</a:t>
            </a:r>
          </a:p>
          <a:p>
            <a:pPr algn="ctr"/>
            <a:r>
              <a:rPr lang="en-US" sz="4400" b="1" spc="30" dirty="0">
                <a:solidFill>
                  <a:schemeClr val="bg1"/>
                </a:solidFill>
                <a:cs typeface="Arial" panose="020B0604020202020204" pitchFamily="34" charset="0"/>
              </a:rPr>
              <a:t>APPENDIX</a:t>
            </a:r>
            <a:endParaRPr lang="en-US" sz="4400" dirty="0"/>
          </a:p>
        </p:txBody>
      </p:sp>
    </p:spTree>
    <p:extLst>
      <p:ext uri="{BB962C8B-B14F-4D97-AF65-F5344CB8AC3E}">
        <p14:creationId xmlns:p14="http://schemas.microsoft.com/office/powerpoint/2010/main" val="3599465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line chart, histogram&#10;&#10;Description automatically generated">
            <a:extLst>
              <a:ext uri="{FF2B5EF4-FFF2-40B4-BE49-F238E27FC236}">
                <a16:creationId xmlns:a16="http://schemas.microsoft.com/office/drawing/2014/main" id="{A6A41110-0187-5930-2B54-1C827948CEEB}"/>
              </a:ext>
            </a:extLst>
          </p:cNvPr>
          <p:cNvPicPr>
            <a:picLocks noChangeAspect="1"/>
          </p:cNvPicPr>
          <p:nvPr/>
        </p:nvPicPr>
        <p:blipFill rotWithShape="1">
          <a:blip r:embed="rId3"/>
          <a:srcRect r="6719" b="9876"/>
          <a:stretch/>
        </p:blipFill>
        <p:spPr>
          <a:xfrm>
            <a:off x="2094048" y="1252651"/>
            <a:ext cx="9398982" cy="5086711"/>
          </a:xfrm>
          <a:prstGeom prst="rect">
            <a:avLst/>
          </a:prstGeom>
        </p:spPr>
      </p:pic>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a:t>
            </a:r>
            <a:r>
              <a:rPr lang="en-US" sz="3000" cap="none" spc="80" dirty="0"/>
              <a:t>GLOBAL SPREAD</a:t>
            </a:r>
            <a:endParaRPr lang="en-US" sz="3000" cap="none" spc="80" dirty="0">
              <a:solidFill>
                <a:schemeClr val="bg1"/>
              </a:solidFill>
            </a:endParaRP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24</a:t>
            </a:fld>
            <a:endParaRPr lang="en-US" dirty="0"/>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8824" y="35936"/>
            <a:ext cx="1024769" cy="1024769"/>
          </a:xfrm>
          <a:prstGeom prst="rect">
            <a:avLst/>
          </a:prstGeom>
        </p:spPr>
      </p:pic>
      <p:sp>
        <p:nvSpPr>
          <p:cNvPr id="7" name="TextBox 6">
            <a:extLst>
              <a:ext uri="{FF2B5EF4-FFF2-40B4-BE49-F238E27FC236}">
                <a16:creationId xmlns:a16="http://schemas.microsoft.com/office/drawing/2014/main" id="{1C896930-247E-F243-ACC1-ACD9DF3AB7A0}"/>
              </a:ext>
            </a:extLst>
          </p:cNvPr>
          <p:cNvSpPr txBox="1"/>
          <p:nvPr/>
        </p:nvSpPr>
        <p:spPr>
          <a:xfrm>
            <a:off x="428901" y="2885470"/>
            <a:ext cx="2091344" cy="3046988"/>
          </a:xfrm>
          <a:prstGeom prst="rect">
            <a:avLst/>
          </a:prstGeom>
          <a:noFill/>
        </p:spPr>
        <p:txBody>
          <a:bodyPr wrap="square" lIns="0" rtlCol="0">
            <a:spAutoFit/>
          </a:bodyPr>
          <a:lstStyle/>
          <a:p>
            <a:r>
              <a:rPr lang="en-US" sz="2400" dirty="0">
                <a:solidFill>
                  <a:srgbClr val="001B50"/>
                </a:solidFill>
              </a:rPr>
              <a:t>SonicWall tracks the overall spread of malware across </a:t>
            </a:r>
            <a:r>
              <a:rPr lang="en-US" sz="2400" b="1" dirty="0">
                <a:solidFill>
                  <a:srgbClr val="001B50"/>
                </a:solidFill>
              </a:rPr>
              <a:t>global</a:t>
            </a:r>
            <a:r>
              <a:rPr lang="en-US" sz="2400" dirty="0">
                <a:solidFill>
                  <a:srgbClr val="001B50"/>
                </a:solidFill>
              </a:rPr>
              <a:t>, </a:t>
            </a:r>
            <a:r>
              <a:rPr lang="en-US" sz="2400" b="1" dirty="0">
                <a:solidFill>
                  <a:srgbClr val="001B50"/>
                </a:solidFill>
              </a:rPr>
              <a:t>regional</a:t>
            </a:r>
            <a:r>
              <a:rPr lang="en-US" sz="2400" dirty="0">
                <a:solidFill>
                  <a:srgbClr val="001B50"/>
                </a:solidFill>
              </a:rPr>
              <a:t> and </a:t>
            </a:r>
            <a:r>
              <a:rPr lang="en-US" sz="2400" b="1" dirty="0">
                <a:solidFill>
                  <a:srgbClr val="001B50"/>
                </a:solidFill>
              </a:rPr>
              <a:t>national</a:t>
            </a:r>
            <a:r>
              <a:rPr lang="en-US" sz="2400" dirty="0">
                <a:solidFill>
                  <a:srgbClr val="001B50"/>
                </a:solidFill>
              </a:rPr>
              <a:t> footprints.</a:t>
            </a:r>
          </a:p>
        </p:txBody>
      </p:sp>
    </p:spTree>
    <p:extLst>
      <p:ext uri="{BB962C8B-B14F-4D97-AF65-F5344CB8AC3E}">
        <p14:creationId xmlns:p14="http://schemas.microsoft.com/office/powerpoint/2010/main" val="2188614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histogram&#10;&#10;Description automatically generated">
            <a:extLst>
              <a:ext uri="{FF2B5EF4-FFF2-40B4-BE49-F238E27FC236}">
                <a16:creationId xmlns:a16="http://schemas.microsoft.com/office/drawing/2014/main" id="{8AA04F52-6A25-BF9B-3AEC-DB2F52EDFB5F}"/>
              </a:ext>
            </a:extLst>
          </p:cNvPr>
          <p:cNvPicPr>
            <a:picLocks noChangeAspect="1"/>
          </p:cNvPicPr>
          <p:nvPr/>
        </p:nvPicPr>
        <p:blipFill rotWithShape="1">
          <a:blip r:embed="rId3"/>
          <a:srcRect b="10253"/>
          <a:stretch/>
        </p:blipFill>
        <p:spPr>
          <a:xfrm>
            <a:off x="3035272" y="1431559"/>
            <a:ext cx="9160030" cy="4604913"/>
          </a:xfrm>
          <a:prstGeom prst="rect">
            <a:avLst/>
          </a:prstGeom>
        </p:spPr>
      </p:pic>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a:t>
            </a:r>
            <a:r>
              <a:rPr lang="en-US" sz="3000" cap="none" spc="80" dirty="0"/>
              <a:t>UNITED STATES</a:t>
            </a:r>
            <a:endParaRPr lang="en-US" sz="3000" cap="none" spc="80" dirty="0">
              <a:solidFill>
                <a:schemeClr val="bg1"/>
              </a:solidFill>
            </a:endParaRP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25</a:t>
            </a:fld>
            <a:endParaRPr lang="en-US" dirty="0"/>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8824" y="35936"/>
            <a:ext cx="1024769" cy="1024769"/>
          </a:xfrm>
          <a:prstGeom prst="rect">
            <a:avLst/>
          </a:prstGeom>
        </p:spPr>
      </p:pic>
      <p:sp>
        <p:nvSpPr>
          <p:cNvPr id="7" name="TextBox 6">
            <a:extLst>
              <a:ext uri="{FF2B5EF4-FFF2-40B4-BE49-F238E27FC236}">
                <a16:creationId xmlns:a16="http://schemas.microsoft.com/office/drawing/2014/main" id="{1C896930-247E-F243-ACC1-ACD9DF3AB7A0}"/>
              </a:ext>
            </a:extLst>
          </p:cNvPr>
          <p:cNvSpPr txBox="1"/>
          <p:nvPr/>
        </p:nvSpPr>
        <p:spPr>
          <a:xfrm>
            <a:off x="340131" y="5101498"/>
            <a:ext cx="2882676" cy="830997"/>
          </a:xfrm>
          <a:prstGeom prst="rect">
            <a:avLst/>
          </a:prstGeom>
          <a:noFill/>
        </p:spPr>
        <p:txBody>
          <a:bodyPr wrap="square" lIns="0" rtlCol="0">
            <a:spAutoFit/>
          </a:bodyPr>
          <a:lstStyle/>
          <a:p>
            <a:pPr marL="0" marR="0">
              <a:spcBef>
                <a:spcPts val="0"/>
              </a:spcBef>
              <a:spcAft>
                <a:spcPts val="0"/>
              </a:spcAft>
            </a:pPr>
            <a:r>
              <a:rPr lang="en-US" sz="1200" dirty="0">
                <a:solidFill>
                  <a:srgbClr val="001B50"/>
                </a:solidFill>
                <a:effectLst/>
                <a:ea typeface="Calibri" panose="020F0502020204030204" pitchFamily="34" charset="0"/>
                <a:cs typeface="Times New Roman" panose="02020603050405020304" pitchFamily="18" charset="0"/>
              </a:rPr>
              <a:t>After averaging more than 250 million in the first quarter, malware in the U.S. trended downward as cybercriminals began targeting other areas. </a:t>
            </a:r>
          </a:p>
        </p:txBody>
      </p:sp>
      <p:pic>
        <p:nvPicPr>
          <p:cNvPr id="18" name="Picture 17">
            <a:extLst>
              <a:ext uri="{FF2B5EF4-FFF2-40B4-BE49-F238E27FC236}">
                <a16:creationId xmlns:a16="http://schemas.microsoft.com/office/drawing/2014/main" id="{4EB59666-E7B4-DD54-5568-4BFE0F286A2F}"/>
              </a:ext>
            </a:extLst>
          </p:cNvPr>
          <p:cNvPicPr>
            <a:picLocks noChangeAspect="1"/>
          </p:cNvPicPr>
          <p:nvPr/>
        </p:nvPicPr>
        <p:blipFill>
          <a:blip r:embed="rId6"/>
          <a:stretch>
            <a:fillRect/>
          </a:stretch>
        </p:blipFill>
        <p:spPr>
          <a:xfrm>
            <a:off x="340131" y="1534079"/>
            <a:ext cx="2296135" cy="3489910"/>
          </a:xfrm>
          <a:prstGeom prst="rect">
            <a:avLst/>
          </a:prstGeom>
        </p:spPr>
      </p:pic>
    </p:spTree>
    <p:extLst>
      <p:ext uri="{BB962C8B-B14F-4D97-AF65-F5344CB8AC3E}">
        <p14:creationId xmlns:p14="http://schemas.microsoft.com/office/powerpoint/2010/main" val="1527045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983C308E-7542-6054-A091-C6352AA629AF}"/>
              </a:ext>
            </a:extLst>
          </p:cNvPr>
          <p:cNvPicPr>
            <a:picLocks noChangeAspect="1"/>
          </p:cNvPicPr>
          <p:nvPr/>
        </p:nvPicPr>
        <p:blipFill rotWithShape="1">
          <a:blip r:embed="rId3"/>
          <a:srcRect b="10735"/>
          <a:stretch/>
        </p:blipFill>
        <p:spPr>
          <a:xfrm>
            <a:off x="3122620" y="1463420"/>
            <a:ext cx="9160030" cy="4580191"/>
          </a:xfrm>
          <a:prstGeom prst="rect">
            <a:avLst/>
          </a:prstGeom>
        </p:spPr>
      </p:pic>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a:t>
            </a:r>
            <a:r>
              <a:rPr lang="en-US" sz="3000" cap="none" spc="80" dirty="0"/>
              <a:t>UNITED KINGDOM</a:t>
            </a:r>
            <a:endParaRPr lang="en-US" sz="3000" cap="none" spc="80" dirty="0">
              <a:solidFill>
                <a:schemeClr val="bg1"/>
              </a:solidFill>
            </a:endParaRP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26</a:t>
            </a:fld>
            <a:endParaRPr lang="en-US" dirty="0"/>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8824" y="35936"/>
            <a:ext cx="1024769" cy="1024769"/>
          </a:xfrm>
          <a:prstGeom prst="rect">
            <a:avLst/>
          </a:prstGeom>
        </p:spPr>
      </p:pic>
      <p:sp>
        <p:nvSpPr>
          <p:cNvPr id="6" name="TextBox 5">
            <a:extLst>
              <a:ext uri="{FF2B5EF4-FFF2-40B4-BE49-F238E27FC236}">
                <a16:creationId xmlns:a16="http://schemas.microsoft.com/office/drawing/2014/main" id="{DA4BB926-354F-3840-28B1-169C999EFCE8}"/>
              </a:ext>
            </a:extLst>
          </p:cNvPr>
          <p:cNvSpPr txBox="1"/>
          <p:nvPr/>
        </p:nvSpPr>
        <p:spPr>
          <a:xfrm>
            <a:off x="340131" y="5099489"/>
            <a:ext cx="3141393" cy="830997"/>
          </a:xfrm>
          <a:prstGeom prst="rect">
            <a:avLst/>
          </a:prstGeom>
          <a:noFill/>
        </p:spPr>
        <p:txBody>
          <a:bodyPr wrap="square" lIns="0" rtlCol="0">
            <a:spAutoFit/>
          </a:bodyPr>
          <a:lstStyle/>
          <a:p>
            <a:pPr marL="0" marR="0">
              <a:spcBef>
                <a:spcPts val="0"/>
              </a:spcBef>
              <a:spcAft>
                <a:spcPts val="0"/>
              </a:spcAft>
            </a:pPr>
            <a:r>
              <a:rPr lang="en-US" sz="1200" dirty="0">
                <a:solidFill>
                  <a:srgbClr val="001B50"/>
                </a:solidFill>
                <a:effectLst/>
                <a:ea typeface="Calibri" panose="020F0502020204030204" pitchFamily="34" charset="0"/>
                <a:cs typeface="Times New Roman" panose="02020603050405020304" pitchFamily="18" charset="0"/>
              </a:rPr>
              <a:t>Malware in U.K. trended upward as 2022 went on, with Q4’s totals up 122% from Q1’s. But low volume in the first half contributed to an overall year-over-year decrease.</a:t>
            </a:r>
          </a:p>
        </p:txBody>
      </p:sp>
      <p:pic>
        <p:nvPicPr>
          <p:cNvPr id="8" name="Picture 7">
            <a:extLst>
              <a:ext uri="{FF2B5EF4-FFF2-40B4-BE49-F238E27FC236}">
                <a16:creationId xmlns:a16="http://schemas.microsoft.com/office/drawing/2014/main" id="{C4BCEADF-6717-781E-C352-E9191833CF49}"/>
              </a:ext>
            </a:extLst>
          </p:cNvPr>
          <p:cNvPicPr>
            <a:picLocks noChangeAspect="1"/>
          </p:cNvPicPr>
          <p:nvPr/>
        </p:nvPicPr>
        <p:blipFill>
          <a:blip r:embed="rId6"/>
          <a:stretch>
            <a:fillRect/>
          </a:stretch>
        </p:blipFill>
        <p:spPr>
          <a:xfrm>
            <a:off x="340131" y="1534079"/>
            <a:ext cx="2849516" cy="3479155"/>
          </a:xfrm>
          <a:prstGeom prst="rect">
            <a:avLst/>
          </a:prstGeom>
        </p:spPr>
      </p:pic>
    </p:spTree>
    <p:extLst>
      <p:ext uri="{BB962C8B-B14F-4D97-AF65-F5344CB8AC3E}">
        <p14:creationId xmlns:p14="http://schemas.microsoft.com/office/powerpoint/2010/main" val="1682418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histogram&#10;&#10;Description automatically generated">
            <a:extLst>
              <a:ext uri="{FF2B5EF4-FFF2-40B4-BE49-F238E27FC236}">
                <a16:creationId xmlns:a16="http://schemas.microsoft.com/office/drawing/2014/main" id="{DE339742-A108-7235-150A-494C90B53A86}"/>
              </a:ext>
            </a:extLst>
          </p:cNvPr>
          <p:cNvPicPr>
            <a:picLocks noChangeAspect="1"/>
          </p:cNvPicPr>
          <p:nvPr/>
        </p:nvPicPr>
        <p:blipFill rotWithShape="1">
          <a:blip r:embed="rId3"/>
          <a:srcRect b="10760"/>
          <a:stretch/>
        </p:blipFill>
        <p:spPr>
          <a:xfrm>
            <a:off x="3045227" y="1443290"/>
            <a:ext cx="9160030" cy="4578892"/>
          </a:xfrm>
          <a:prstGeom prst="rect">
            <a:avLst/>
          </a:prstGeom>
        </p:spPr>
      </p:pic>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a:t>
            </a:r>
            <a:r>
              <a:rPr lang="en-US" sz="3000" cap="none" spc="80" dirty="0"/>
              <a:t>INDIA</a:t>
            </a:r>
            <a:endParaRPr lang="en-US" sz="3000" cap="none" spc="80" dirty="0">
              <a:solidFill>
                <a:schemeClr val="bg1"/>
              </a:solidFill>
            </a:endParaRP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27</a:t>
            </a:fld>
            <a:endParaRPr lang="en-US" dirty="0"/>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8824" y="35936"/>
            <a:ext cx="1024769" cy="1024769"/>
          </a:xfrm>
          <a:prstGeom prst="rect">
            <a:avLst/>
          </a:prstGeom>
        </p:spPr>
      </p:pic>
      <p:sp>
        <p:nvSpPr>
          <p:cNvPr id="6" name="TextBox 5">
            <a:extLst>
              <a:ext uri="{FF2B5EF4-FFF2-40B4-BE49-F238E27FC236}">
                <a16:creationId xmlns:a16="http://schemas.microsoft.com/office/drawing/2014/main" id="{68F8E48F-E0E4-6F15-6787-5B6C04499263}"/>
              </a:ext>
            </a:extLst>
          </p:cNvPr>
          <p:cNvSpPr txBox="1"/>
          <p:nvPr/>
        </p:nvSpPr>
        <p:spPr>
          <a:xfrm>
            <a:off x="340131" y="5092063"/>
            <a:ext cx="3030402" cy="830997"/>
          </a:xfrm>
          <a:prstGeom prst="rect">
            <a:avLst/>
          </a:prstGeom>
          <a:noFill/>
        </p:spPr>
        <p:txBody>
          <a:bodyPr wrap="square" lIns="0" rtlCol="0">
            <a:spAutoFit/>
          </a:bodyPr>
          <a:lstStyle/>
          <a:p>
            <a:pPr marL="0" marR="0">
              <a:spcBef>
                <a:spcPts val="0"/>
              </a:spcBef>
              <a:spcAft>
                <a:spcPts val="0"/>
              </a:spcAft>
            </a:pPr>
            <a:r>
              <a:rPr lang="en-US" sz="1200" dirty="0">
                <a:solidFill>
                  <a:srgbClr val="001B50"/>
                </a:solidFill>
                <a:effectLst/>
                <a:ea typeface="Calibri" panose="020F0502020204030204" pitchFamily="34" charset="0"/>
                <a:cs typeface="Times New Roman" panose="02020603050405020304" pitchFamily="18" charset="0"/>
              </a:rPr>
              <a:t>Despite attack volumes mostly trending downward in 2022, India experienced the largest attack volume increase of any country we studied.</a:t>
            </a:r>
          </a:p>
        </p:txBody>
      </p:sp>
      <p:pic>
        <p:nvPicPr>
          <p:cNvPr id="7" name="Picture 6">
            <a:extLst>
              <a:ext uri="{FF2B5EF4-FFF2-40B4-BE49-F238E27FC236}">
                <a16:creationId xmlns:a16="http://schemas.microsoft.com/office/drawing/2014/main" id="{F71CADA4-9A57-D486-D68A-898619583DAB}"/>
              </a:ext>
            </a:extLst>
          </p:cNvPr>
          <p:cNvPicPr>
            <a:picLocks noChangeAspect="1"/>
          </p:cNvPicPr>
          <p:nvPr/>
        </p:nvPicPr>
        <p:blipFill>
          <a:blip r:embed="rId6"/>
          <a:stretch>
            <a:fillRect/>
          </a:stretch>
        </p:blipFill>
        <p:spPr>
          <a:xfrm>
            <a:off x="335582" y="1541502"/>
            <a:ext cx="2909155" cy="3532928"/>
          </a:xfrm>
          <a:prstGeom prst="rect">
            <a:avLst/>
          </a:prstGeom>
        </p:spPr>
      </p:pic>
    </p:spTree>
    <p:extLst>
      <p:ext uri="{BB962C8B-B14F-4D97-AF65-F5344CB8AC3E}">
        <p14:creationId xmlns:p14="http://schemas.microsoft.com/office/powerpoint/2010/main" val="3792841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histogram&#10;&#10;Description automatically generated">
            <a:extLst>
              <a:ext uri="{FF2B5EF4-FFF2-40B4-BE49-F238E27FC236}">
                <a16:creationId xmlns:a16="http://schemas.microsoft.com/office/drawing/2014/main" id="{E4E02362-1A76-1ACB-1382-558881876AFB}"/>
              </a:ext>
            </a:extLst>
          </p:cNvPr>
          <p:cNvPicPr>
            <a:picLocks noChangeAspect="1"/>
          </p:cNvPicPr>
          <p:nvPr/>
        </p:nvPicPr>
        <p:blipFill rotWithShape="1">
          <a:blip r:embed="rId3"/>
          <a:srcRect b="10119"/>
          <a:stretch/>
        </p:blipFill>
        <p:spPr>
          <a:xfrm>
            <a:off x="3085689" y="1396088"/>
            <a:ext cx="9160030" cy="4611808"/>
          </a:xfrm>
          <a:prstGeom prst="rect">
            <a:avLst/>
          </a:prstGeom>
        </p:spPr>
      </p:pic>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a:t>
            </a:r>
            <a:r>
              <a:rPr lang="en-US" sz="3000" cap="none" spc="80" dirty="0"/>
              <a:t>GERMANY</a:t>
            </a:r>
            <a:endParaRPr lang="en-US" sz="3000" cap="none" spc="80" dirty="0">
              <a:solidFill>
                <a:schemeClr val="bg1"/>
              </a:solidFill>
            </a:endParaRP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28</a:t>
            </a:fld>
            <a:endParaRPr lang="en-US" dirty="0"/>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8824" y="35936"/>
            <a:ext cx="1024769" cy="1024769"/>
          </a:xfrm>
          <a:prstGeom prst="rect">
            <a:avLst/>
          </a:prstGeom>
        </p:spPr>
      </p:pic>
      <p:sp>
        <p:nvSpPr>
          <p:cNvPr id="5" name="TextBox 4">
            <a:extLst>
              <a:ext uri="{FF2B5EF4-FFF2-40B4-BE49-F238E27FC236}">
                <a16:creationId xmlns:a16="http://schemas.microsoft.com/office/drawing/2014/main" id="{BDA75EB3-E495-4ADE-61DE-4E389FD714EB}"/>
              </a:ext>
            </a:extLst>
          </p:cNvPr>
          <p:cNvSpPr txBox="1"/>
          <p:nvPr/>
        </p:nvSpPr>
        <p:spPr>
          <a:xfrm>
            <a:off x="340131" y="5099675"/>
            <a:ext cx="3193645" cy="830997"/>
          </a:xfrm>
          <a:prstGeom prst="rect">
            <a:avLst/>
          </a:prstGeom>
          <a:noFill/>
        </p:spPr>
        <p:txBody>
          <a:bodyPr wrap="square" lIns="0" rtlCol="0">
            <a:spAutoFit/>
          </a:bodyPr>
          <a:lstStyle/>
          <a:p>
            <a:pPr marL="0" marR="0">
              <a:spcBef>
                <a:spcPts val="0"/>
              </a:spcBef>
              <a:spcAft>
                <a:spcPts val="0"/>
              </a:spcAft>
            </a:pPr>
            <a:r>
              <a:rPr lang="en-US" sz="1200" dirty="0">
                <a:solidFill>
                  <a:srgbClr val="001B50"/>
                </a:solidFill>
                <a:effectLst/>
                <a:ea typeface="Calibri" panose="020F0502020204030204" pitchFamily="34" charset="0"/>
                <a:cs typeface="Times New Roman" panose="02020603050405020304" pitchFamily="18" charset="0"/>
              </a:rPr>
              <a:t>While attacks rebounded in Q4, it wasn’t enough to offset unusually low Q2 and Q3 volumes. The resulting 28% drop was the biggest decrease of any country we studied.</a:t>
            </a:r>
          </a:p>
        </p:txBody>
      </p:sp>
      <p:pic>
        <p:nvPicPr>
          <p:cNvPr id="7" name="Picture 6">
            <a:extLst>
              <a:ext uri="{FF2B5EF4-FFF2-40B4-BE49-F238E27FC236}">
                <a16:creationId xmlns:a16="http://schemas.microsoft.com/office/drawing/2014/main" id="{27D47E86-A3FD-97A5-B18C-78C694565621}"/>
              </a:ext>
            </a:extLst>
          </p:cNvPr>
          <p:cNvPicPr>
            <a:picLocks noChangeAspect="1"/>
          </p:cNvPicPr>
          <p:nvPr/>
        </p:nvPicPr>
        <p:blipFill>
          <a:blip r:embed="rId6"/>
          <a:stretch>
            <a:fillRect/>
          </a:stretch>
        </p:blipFill>
        <p:spPr>
          <a:xfrm>
            <a:off x="344465" y="1535933"/>
            <a:ext cx="2898400" cy="3468401"/>
          </a:xfrm>
          <a:prstGeom prst="rect">
            <a:avLst/>
          </a:prstGeom>
        </p:spPr>
      </p:pic>
    </p:spTree>
    <p:extLst>
      <p:ext uri="{BB962C8B-B14F-4D97-AF65-F5344CB8AC3E}">
        <p14:creationId xmlns:p14="http://schemas.microsoft.com/office/powerpoint/2010/main" val="1977685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histogram&#10;&#10;Description automatically generated">
            <a:extLst>
              <a:ext uri="{FF2B5EF4-FFF2-40B4-BE49-F238E27FC236}">
                <a16:creationId xmlns:a16="http://schemas.microsoft.com/office/drawing/2014/main" id="{9315322C-D1E0-D0A4-C318-0C55BD3FCC6A}"/>
              </a:ext>
            </a:extLst>
          </p:cNvPr>
          <p:cNvPicPr>
            <a:picLocks noChangeAspect="1"/>
          </p:cNvPicPr>
          <p:nvPr/>
        </p:nvPicPr>
        <p:blipFill rotWithShape="1">
          <a:blip r:embed="rId3"/>
          <a:srcRect b="10483"/>
          <a:stretch/>
        </p:blipFill>
        <p:spPr>
          <a:xfrm>
            <a:off x="3083341" y="1378997"/>
            <a:ext cx="9160030" cy="4593180"/>
          </a:xfrm>
          <a:prstGeom prst="rect">
            <a:avLst/>
          </a:prstGeom>
        </p:spPr>
      </p:pic>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a:t>
            </a:r>
            <a:r>
              <a:rPr lang="en-US" sz="3000" cap="none" spc="80" dirty="0"/>
              <a:t>BRAZIL</a:t>
            </a:r>
            <a:endParaRPr lang="en-US" sz="3000" cap="none" spc="80" dirty="0">
              <a:solidFill>
                <a:schemeClr val="bg1"/>
              </a:solidFill>
            </a:endParaRP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29</a:t>
            </a:fld>
            <a:endParaRPr lang="en-US" dirty="0"/>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8824" y="35936"/>
            <a:ext cx="1024769" cy="1024769"/>
          </a:xfrm>
          <a:prstGeom prst="rect">
            <a:avLst/>
          </a:prstGeom>
        </p:spPr>
      </p:pic>
      <p:sp>
        <p:nvSpPr>
          <p:cNvPr id="6" name="TextBox 5">
            <a:extLst>
              <a:ext uri="{FF2B5EF4-FFF2-40B4-BE49-F238E27FC236}">
                <a16:creationId xmlns:a16="http://schemas.microsoft.com/office/drawing/2014/main" id="{C6E54B2B-588B-6890-82B0-01D9A26AA163}"/>
              </a:ext>
            </a:extLst>
          </p:cNvPr>
          <p:cNvSpPr txBox="1"/>
          <p:nvPr/>
        </p:nvSpPr>
        <p:spPr>
          <a:xfrm>
            <a:off x="340131" y="5097056"/>
            <a:ext cx="3010371" cy="646331"/>
          </a:xfrm>
          <a:prstGeom prst="rect">
            <a:avLst/>
          </a:prstGeom>
          <a:noFill/>
        </p:spPr>
        <p:txBody>
          <a:bodyPr wrap="square" lIns="0" rtlCol="0">
            <a:spAutoFit/>
          </a:bodyPr>
          <a:lstStyle/>
          <a:p>
            <a:pPr marL="0" marR="0">
              <a:spcBef>
                <a:spcPts val="0"/>
              </a:spcBef>
              <a:spcAft>
                <a:spcPts val="0"/>
              </a:spcAft>
            </a:pPr>
            <a:r>
              <a:rPr lang="en-US" sz="1200" dirty="0">
                <a:solidFill>
                  <a:srgbClr val="001B50"/>
                </a:solidFill>
                <a:effectLst/>
                <a:ea typeface="Calibri" panose="020F0502020204030204" pitchFamily="34" charset="0"/>
                <a:cs typeface="Times New Roman" panose="02020603050405020304" pitchFamily="18" charset="0"/>
              </a:rPr>
              <a:t>With a difference of just 1.4 million between 2021’s malware total and 2022’s, yearly attack volume was essentially flat.</a:t>
            </a:r>
          </a:p>
        </p:txBody>
      </p:sp>
      <p:pic>
        <p:nvPicPr>
          <p:cNvPr id="16" name="Picture 15">
            <a:extLst>
              <a:ext uri="{FF2B5EF4-FFF2-40B4-BE49-F238E27FC236}">
                <a16:creationId xmlns:a16="http://schemas.microsoft.com/office/drawing/2014/main" id="{28A9BE2F-B5CF-B7A6-F667-0FFFB02937CB}"/>
              </a:ext>
            </a:extLst>
          </p:cNvPr>
          <p:cNvPicPr>
            <a:picLocks noChangeAspect="1"/>
          </p:cNvPicPr>
          <p:nvPr/>
        </p:nvPicPr>
        <p:blipFill>
          <a:blip r:embed="rId6"/>
          <a:stretch>
            <a:fillRect/>
          </a:stretch>
        </p:blipFill>
        <p:spPr>
          <a:xfrm>
            <a:off x="340131" y="1534079"/>
            <a:ext cx="2833872" cy="3473777"/>
          </a:xfrm>
          <a:prstGeom prst="rect">
            <a:avLst/>
          </a:prstGeom>
        </p:spPr>
      </p:pic>
    </p:spTree>
    <p:extLst>
      <p:ext uri="{BB962C8B-B14F-4D97-AF65-F5344CB8AC3E}">
        <p14:creationId xmlns:p14="http://schemas.microsoft.com/office/powerpoint/2010/main" val="3603360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B16F8B-41C1-49A3-8F3F-BCA49DD80067}"/>
              </a:ext>
            </a:extLst>
          </p:cNvPr>
          <p:cNvSpPr txBox="1"/>
          <p:nvPr/>
        </p:nvSpPr>
        <p:spPr>
          <a:xfrm>
            <a:off x="4971681" y="1002892"/>
            <a:ext cx="5775960" cy="5073124"/>
          </a:xfrm>
          <a:prstGeom prst="rect">
            <a:avLst/>
          </a:prstGeom>
        </p:spPr>
        <p:txBody>
          <a:bodyPr vert="horz" wrap="square" lIns="91440" tIns="45720" rIns="91440" bIns="45720" rtlCol="0" anchor="t" anchorCtr="0">
            <a:noAutofit/>
          </a:bodyPr>
          <a:lstStyle/>
          <a:p>
            <a:pPr>
              <a:lnSpc>
                <a:spcPct val="106000"/>
              </a:lnSpc>
              <a:spcAft>
                <a:spcPts val="1200"/>
              </a:spcAft>
            </a:pPr>
            <a:r>
              <a:rPr lang="en-US" sz="2000" spc="30" dirty="0">
                <a:solidFill>
                  <a:schemeClr val="bg1"/>
                </a:solidFill>
                <a:latin typeface="Arial" panose="020B0604020202020204" pitchFamily="34" charset="0"/>
                <a:cs typeface="Arial" panose="020B0604020202020204" pitchFamily="34" charset="0"/>
              </a:rPr>
              <a:t>“The past year reinforced the need for cybersecurity in every industry and every facet of business, as threat actors targeted anything and everything, from education to retail to finance. While organizations face an increasing number of real-world obstacles with macroeconomic pressures and continued geopolitical strife, threat actors are shifting attack strategies at an alarming rate.”</a:t>
            </a:r>
            <a:br>
              <a:rPr lang="en-US" sz="2000" spc="30" dirty="0">
                <a:solidFill>
                  <a:schemeClr val="bg1"/>
                </a:solidFill>
                <a:latin typeface="Arial" panose="020B0604020202020204" pitchFamily="34" charset="0"/>
                <a:cs typeface="Arial" panose="020B0604020202020204" pitchFamily="34" charset="0"/>
              </a:rPr>
            </a:br>
            <a:br>
              <a:rPr lang="en-US" sz="2000" spc="30" dirty="0">
                <a:solidFill>
                  <a:schemeClr val="bg1"/>
                </a:solidFill>
                <a:latin typeface="Arial" panose="020B0604020202020204" pitchFamily="34" charset="0"/>
                <a:cs typeface="Arial" panose="020B0604020202020204" pitchFamily="34" charset="0"/>
              </a:rPr>
            </a:br>
            <a:br>
              <a:rPr lang="en-US" sz="2000" spc="30" dirty="0">
                <a:solidFill>
                  <a:schemeClr val="bg1"/>
                </a:solidFill>
                <a:latin typeface="Arial" panose="020B0604020202020204" pitchFamily="34" charset="0"/>
                <a:cs typeface="Arial" panose="020B0604020202020204" pitchFamily="34" charset="0"/>
              </a:rPr>
            </a:br>
            <a:br>
              <a:rPr lang="en-US" sz="2000" spc="30" dirty="0">
                <a:solidFill>
                  <a:schemeClr val="bg1"/>
                </a:solidFill>
                <a:latin typeface="Arial" panose="020B0604020202020204" pitchFamily="34" charset="0"/>
                <a:cs typeface="Arial" panose="020B0604020202020204" pitchFamily="34" charset="0"/>
              </a:rPr>
            </a:br>
            <a:br>
              <a:rPr lang="en-US" sz="2000" spc="30" dirty="0">
                <a:solidFill>
                  <a:schemeClr val="bg1"/>
                </a:solidFill>
                <a:latin typeface="Arial" panose="020B0604020202020204" pitchFamily="34" charset="0"/>
                <a:cs typeface="Arial" panose="020B0604020202020204" pitchFamily="34" charset="0"/>
              </a:rPr>
            </a:br>
            <a:r>
              <a:rPr lang="en-US" sz="3200" b="1" spc="30" dirty="0">
                <a:solidFill>
                  <a:schemeClr val="tx2"/>
                </a:solidFill>
                <a:latin typeface="+mj-lt"/>
                <a:cs typeface="Arial" panose="020B0604020202020204" pitchFamily="34" charset="0"/>
              </a:rPr>
              <a:t>BOB VANKIRK</a:t>
            </a:r>
            <a:br>
              <a:rPr lang="en-US" sz="3200" b="1" spc="30" dirty="0">
                <a:solidFill>
                  <a:schemeClr val="bg1"/>
                </a:solidFill>
                <a:latin typeface="+mj-lt"/>
                <a:cs typeface="Arial" panose="020B0604020202020204" pitchFamily="34" charset="0"/>
              </a:rPr>
            </a:br>
            <a:r>
              <a:rPr lang="en-US" sz="2000" b="1" spc="30" dirty="0">
                <a:solidFill>
                  <a:schemeClr val="bg1"/>
                </a:solidFill>
                <a:latin typeface="+mj-lt"/>
                <a:cs typeface="Arial" panose="020B0604020202020204" pitchFamily="34" charset="0"/>
              </a:rPr>
              <a:t>PRESIDENT &amp; CEO | SONICWALL</a:t>
            </a:r>
          </a:p>
          <a:p>
            <a:pPr>
              <a:lnSpc>
                <a:spcPct val="106000"/>
              </a:lnSpc>
              <a:spcAft>
                <a:spcPts val="1200"/>
              </a:spcAft>
            </a:pPr>
            <a:r>
              <a:rPr lang="en-US" sz="2000" spc="30" dirty="0">
                <a:solidFill>
                  <a:schemeClr val="bg1"/>
                </a:solidFill>
                <a:latin typeface="Arial" panose="020B0604020202020204" pitchFamily="34" charset="0"/>
                <a:cs typeface="Arial" panose="020B0604020202020204" pitchFamily="34" charset="0"/>
              </a:rPr>
              <a:t> </a:t>
            </a:r>
          </a:p>
        </p:txBody>
      </p:sp>
      <p:cxnSp>
        <p:nvCxnSpPr>
          <p:cNvPr id="3" name="Straight Connector 2">
            <a:extLst>
              <a:ext uri="{FF2B5EF4-FFF2-40B4-BE49-F238E27FC236}">
                <a16:creationId xmlns:a16="http://schemas.microsoft.com/office/drawing/2014/main" id="{535F1447-D197-4C19-9A27-2557996A223E}"/>
              </a:ext>
            </a:extLst>
          </p:cNvPr>
          <p:cNvCxnSpPr>
            <a:cxnSpLocks/>
          </p:cNvCxnSpPr>
          <p:nvPr/>
        </p:nvCxnSpPr>
        <p:spPr>
          <a:xfrm>
            <a:off x="1307353" y="834150"/>
            <a:ext cx="9820305" cy="0"/>
          </a:xfrm>
          <a:prstGeom prst="line">
            <a:avLst/>
          </a:prstGeom>
          <a:ln w="38100" cap="sq">
            <a:solidFill>
              <a:srgbClr val="FF5D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54ABDFB-E873-29DB-1EAB-3F73A9EE24AB}"/>
              </a:ext>
            </a:extLst>
          </p:cNvPr>
          <p:cNvPicPr>
            <a:picLocks noChangeAspect="1"/>
          </p:cNvPicPr>
          <p:nvPr/>
        </p:nvPicPr>
        <p:blipFill>
          <a:blip r:embed="rId3"/>
          <a:stretch>
            <a:fillRect/>
          </a:stretch>
        </p:blipFill>
        <p:spPr>
          <a:xfrm>
            <a:off x="1307353" y="1061884"/>
            <a:ext cx="3049487" cy="3856704"/>
          </a:xfrm>
          <a:prstGeom prst="rect">
            <a:avLst/>
          </a:prstGeom>
        </p:spPr>
      </p:pic>
      <p:pic>
        <p:nvPicPr>
          <p:cNvPr id="9" name="Graphic 8">
            <a:extLst>
              <a:ext uri="{FF2B5EF4-FFF2-40B4-BE49-F238E27FC236}">
                <a16:creationId xmlns:a16="http://schemas.microsoft.com/office/drawing/2014/main" id="{A107FBFB-7B57-4828-DA72-6F863ED7FE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4454" y="4365523"/>
            <a:ext cx="1751755" cy="965865"/>
          </a:xfrm>
          <a:prstGeom prst="rect">
            <a:avLst/>
          </a:prstGeom>
        </p:spPr>
      </p:pic>
    </p:spTree>
    <p:extLst>
      <p:ext uri="{BB962C8B-B14F-4D97-AF65-F5344CB8AC3E}">
        <p14:creationId xmlns:p14="http://schemas.microsoft.com/office/powerpoint/2010/main" val="3994202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histogram&#10;&#10;Description automatically generated">
            <a:extLst>
              <a:ext uri="{FF2B5EF4-FFF2-40B4-BE49-F238E27FC236}">
                <a16:creationId xmlns:a16="http://schemas.microsoft.com/office/drawing/2014/main" id="{248B6920-230B-3F57-B3EB-075E47F13AF9}"/>
              </a:ext>
            </a:extLst>
          </p:cNvPr>
          <p:cNvPicPr>
            <a:picLocks noChangeAspect="1"/>
          </p:cNvPicPr>
          <p:nvPr/>
        </p:nvPicPr>
        <p:blipFill rotWithShape="1">
          <a:blip r:embed="rId3"/>
          <a:srcRect b="9690"/>
          <a:stretch/>
        </p:blipFill>
        <p:spPr>
          <a:xfrm>
            <a:off x="3031972" y="1416931"/>
            <a:ext cx="9160030" cy="4633827"/>
          </a:xfrm>
          <a:prstGeom prst="rect">
            <a:avLst/>
          </a:prstGeom>
        </p:spPr>
      </p:pic>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a:t>
            </a:r>
            <a:r>
              <a:rPr lang="en-US" sz="3000" cap="none" spc="80" dirty="0"/>
              <a:t>UNITED ARAB EMIRATES (UAE)</a:t>
            </a:r>
            <a:endParaRPr lang="en-US" sz="3000" cap="none" spc="80" dirty="0">
              <a:solidFill>
                <a:schemeClr val="bg1"/>
              </a:solidFill>
            </a:endParaRP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30</a:t>
            </a:fld>
            <a:endParaRPr lang="en-US" dirty="0"/>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8824" y="35936"/>
            <a:ext cx="1024769" cy="1024769"/>
          </a:xfrm>
          <a:prstGeom prst="rect">
            <a:avLst/>
          </a:prstGeom>
        </p:spPr>
      </p:pic>
      <p:sp>
        <p:nvSpPr>
          <p:cNvPr id="6" name="TextBox 5">
            <a:extLst>
              <a:ext uri="{FF2B5EF4-FFF2-40B4-BE49-F238E27FC236}">
                <a16:creationId xmlns:a16="http://schemas.microsoft.com/office/drawing/2014/main" id="{DC55EB92-B885-AD94-35F4-B33EEB308A4B}"/>
              </a:ext>
            </a:extLst>
          </p:cNvPr>
          <p:cNvSpPr txBox="1"/>
          <p:nvPr/>
        </p:nvSpPr>
        <p:spPr>
          <a:xfrm>
            <a:off x="340131" y="5093426"/>
            <a:ext cx="2888845" cy="1015663"/>
          </a:xfrm>
          <a:prstGeom prst="rect">
            <a:avLst/>
          </a:prstGeom>
          <a:noFill/>
        </p:spPr>
        <p:txBody>
          <a:bodyPr wrap="square" lIns="0" rtlCol="0">
            <a:spAutoFit/>
          </a:bodyPr>
          <a:lstStyle/>
          <a:p>
            <a:pPr marL="0" marR="0">
              <a:spcBef>
                <a:spcPts val="0"/>
              </a:spcBef>
              <a:spcAft>
                <a:spcPts val="0"/>
              </a:spcAft>
            </a:pPr>
            <a:r>
              <a:rPr lang="en-US" sz="1200" dirty="0">
                <a:solidFill>
                  <a:srgbClr val="001B50"/>
                </a:solidFill>
                <a:effectLst/>
                <a:ea typeface="Calibri" panose="020F0502020204030204" pitchFamily="34" charset="0"/>
                <a:cs typeface="Times New Roman" panose="02020603050405020304" pitchFamily="18" charset="0"/>
              </a:rPr>
              <a:t>While malware in UAE dropped in 2022, this comes on the heels of a 33% increase in 2021 — meaning the region is still seeing dramatically higher malware.</a:t>
            </a:r>
          </a:p>
        </p:txBody>
      </p:sp>
      <p:pic>
        <p:nvPicPr>
          <p:cNvPr id="14" name="Picture 13">
            <a:extLst>
              <a:ext uri="{FF2B5EF4-FFF2-40B4-BE49-F238E27FC236}">
                <a16:creationId xmlns:a16="http://schemas.microsoft.com/office/drawing/2014/main" id="{CB19D4C3-137E-0BE8-F964-F2355F66071E}"/>
              </a:ext>
            </a:extLst>
          </p:cNvPr>
          <p:cNvPicPr>
            <a:picLocks noChangeAspect="1"/>
          </p:cNvPicPr>
          <p:nvPr/>
        </p:nvPicPr>
        <p:blipFill>
          <a:blip r:embed="rId6"/>
          <a:stretch>
            <a:fillRect/>
          </a:stretch>
        </p:blipFill>
        <p:spPr>
          <a:xfrm>
            <a:off x="340131" y="1534079"/>
            <a:ext cx="2167078" cy="3489910"/>
          </a:xfrm>
          <a:prstGeom prst="rect">
            <a:avLst/>
          </a:prstGeom>
        </p:spPr>
      </p:pic>
    </p:spTree>
    <p:extLst>
      <p:ext uri="{BB962C8B-B14F-4D97-AF65-F5344CB8AC3E}">
        <p14:creationId xmlns:p14="http://schemas.microsoft.com/office/powerpoint/2010/main" val="2871696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C98662BF-EB99-2A38-1A43-A43A28B770FA}"/>
              </a:ext>
            </a:extLst>
          </p:cNvPr>
          <p:cNvPicPr>
            <a:picLocks noChangeAspect="1"/>
          </p:cNvPicPr>
          <p:nvPr/>
        </p:nvPicPr>
        <p:blipFill rotWithShape="1">
          <a:blip r:embed="rId3"/>
          <a:srcRect b="10599"/>
          <a:stretch/>
        </p:blipFill>
        <p:spPr>
          <a:xfrm>
            <a:off x="3037606" y="1439233"/>
            <a:ext cx="9160030" cy="4587192"/>
          </a:xfrm>
          <a:prstGeom prst="rect">
            <a:avLst/>
          </a:prstGeom>
        </p:spPr>
      </p:pic>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a:t>
            </a:r>
            <a:r>
              <a:rPr lang="en-US" sz="3000" cap="none" spc="80" dirty="0"/>
              <a:t>MEXICO</a:t>
            </a:r>
            <a:endParaRPr lang="en-US" sz="3000" cap="none" spc="80" dirty="0">
              <a:solidFill>
                <a:schemeClr val="bg1"/>
              </a:solidFill>
            </a:endParaRP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31</a:t>
            </a:fld>
            <a:endParaRPr lang="en-US" dirty="0"/>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8824" y="35936"/>
            <a:ext cx="1024769" cy="1024769"/>
          </a:xfrm>
          <a:prstGeom prst="rect">
            <a:avLst/>
          </a:prstGeom>
        </p:spPr>
      </p:pic>
      <p:sp>
        <p:nvSpPr>
          <p:cNvPr id="6" name="TextBox 5">
            <a:extLst>
              <a:ext uri="{FF2B5EF4-FFF2-40B4-BE49-F238E27FC236}">
                <a16:creationId xmlns:a16="http://schemas.microsoft.com/office/drawing/2014/main" id="{9E937D99-B8D6-568E-CF03-5EA4CD8CAD08}"/>
              </a:ext>
            </a:extLst>
          </p:cNvPr>
          <p:cNvSpPr txBox="1"/>
          <p:nvPr/>
        </p:nvSpPr>
        <p:spPr>
          <a:xfrm>
            <a:off x="340131" y="5095214"/>
            <a:ext cx="2540502" cy="830997"/>
          </a:xfrm>
          <a:prstGeom prst="rect">
            <a:avLst/>
          </a:prstGeom>
          <a:noFill/>
        </p:spPr>
        <p:txBody>
          <a:bodyPr wrap="square" lIns="0" rtlCol="0">
            <a:spAutoFit/>
          </a:bodyPr>
          <a:lstStyle/>
          <a:p>
            <a:pPr marL="0" marR="0">
              <a:spcBef>
                <a:spcPts val="0"/>
              </a:spcBef>
              <a:spcAft>
                <a:spcPts val="0"/>
              </a:spcAft>
            </a:pPr>
            <a:r>
              <a:rPr lang="en-US" sz="1200" dirty="0">
                <a:solidFill>
                  <a:srgbClr val="001B50"/>
                </a:solidFill>
                <a:effectLst/>
                <a:ea typeface="Calibri" panose="020F0502020204030204" pitchFamily="34" charset="0"/>
                <a:cs typeface="Times New Roman" panose="02020603050405020304" pitchFamily="18" charset="0"/>
              </a:rPr>
              <a:t>Malware in Mexico has recently reversed course: After increasing 73% in 2020, it increased just 3% in 2021, then dropped in 2022.</a:t>
            </a:r>
          </a:p>
        </p:txBody>
      </p:sp>
      <p:pic>
        <p:nvPicPr>
          <p:cNvPr id="14" name="Picture 13">
            <a:extLst>
              <a:ext uri="{FF2B5EF4-FFF2-40B4-BE49-F238E27FC236}">
                <a16:creationId xmlns:a16="http://schemas.microsoft.com/office/drawing/2014/main" id="{E3FB4DF9-8A0F-A9BE-2863-4E53F27F6F28}"/>
              </a:ext>
            </a:extLst>
          </p:cNvPr>
          <p:cNvPicPr>
            <a:picLocks noChangeAspect="1"/>
          </p:cNvPicPr>
          <p:nvPr/>
        </p:nvPicPr>
        <p:blipFill>
          <a:blip r:embed="rId6"/>
          <a:stretch>
            <a:fillRect/>
          </a:stretch>
        </p:blipFill>
        <p:spPr>
          <a:xfrm>
            <a:off x="340131" y="1534079"/>
            <a:ext cx="2274624" cy="3484533"/>
          </a:xfrm>
          <a:prstGeom prst="rect">
            <a:avLst/>
          </a:prstGeom>
        </p:spPr>
      </p:pic>
    </p:spTree>
    <p:extLst>
      <p:ext uri="{BB962C8B-B14F-4D97-AF65-F5344CB8AC3E}">
        <p14:creationId xmlns:p14="http://schemas.microsoft.com/office/powerpoint/2010/main" val="3852051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a:t>
            </a:r>
            <a:r>
              <a:rPr lang="en-US" sz="3000" cap="none" spc="80" dirty="0"/>
              <a:t>JAPAN</a:t>
            </a:r>
            <a:endParaRPr lang="en-US" sz="3000" cap="none" spc="80" dirty="0">
              <a:solidFill>
                <a:schemeClr val="bg1"/>
              </a:solidFill>
            </a:endParaRP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32</a:t>
            </a:fld>
            <a:endParaRPr lang="en-US" dirty="0"/>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28824" y="35936"/>
            <a:ext cx="1024769" cy="1024769"/>
          </a:xfrm>
          <a:prstGeom prst="rect">
            <a:avLst/>
          </a:prstGeom>
        </p:spPr>
      </p:pic>
      <p:sp>
        <p:nvSpPr>
          <p:cNvPr id="6" name="TextBox 5">
            <a:extLst>
              <a:ext uri="{FF2B5EF4-FFF2-40B4-BE49-F238E27FC236}">
                <a16:creationId xmlns:a16="http://schemas.microsoft.com/office/drawing/2014/main" id="{D6A4896C-42F5-9F8E-AA4C-15974305DC1C}"/>
              </a:ext>
            </a:extLst>
          </p:cNvPr>
          <p:cNvSpPr txBox="1"/>
          <p:nvPr/>
        </p:nvSpPr>
        <p:spPr>
          <a:xfrm>
            <a:off x="340131" y="5090782"/>
            <a:ext cx="2375039" cy="830997"/>
          </a:xfrm>
          <a:prstGeom prst="rect">
            <a:avLst/>
          </a:prstGeom>
          <a:noFill/>
        </p:spPr>
        <p:txBody>
          <a:bodyPr wrap="square" lIns="0" rtlCol="0">
            <a:spAutoFit/>
          </a:bodyPr>
          <a:lstStyle/>
          <a:p>
            <a:pPr marL="0" marR="0">
              <a:spcBef>
                <a:spcPts val="0"/>
              </a:spcBef>
              <a:spcAft>
                <a:spcPts val="0"/>
              </a:spcAft>
            </a:pPr>
            <a:r>
              <a:rPr lang="en-US" sz="1200" dirty="0">
                <a:solidFill>
                  <a:srgbClr val="001B50"/>
                </a:solidFill>
                <a:effectLst/>
                <a:ea typeface="Calibri" panose="020F0502020204030204" pitchFamily="34" charset="0"/>
                <a:cs typeface="Times New Roman" panose="02020603050405020304" pitchFamily="18" charset="0"/>
              </a:rPr>
              <a:t>In March, malware spread in Japan spiked to just over 30% — though the yearly average was just under 13%.</a:t>
            </a:r>
          </a:p>
        </p:txBody>
      </p:sp>
      <p:pic>
        <p:nvPicPr>
          <p:cNvPr id="9" name="Picture 8" descr="Chart, histogram&#10;&#10;Description automatically generated">
            <a:extLst>
              <a:ext uri="{FF2B5EF4-FFF2-40B4-BE49-F238E27FC236}">
                <a16:creationId xmlns:a16="http://schemas.microsoft.com/office/drawing/2014/main" id="{2826B6C1-69F8-64D2-2B64-388DDE7B2F1C}"/>
              </a:ext>
            </a:extLst>
          </p:cNvPr>
          <p:cNvPicPr>
            <a:picLocks noChangeAspect="1"/>
          </p:cNvPicPr>
          <p:nvPr/>
        </p:nvPicPr>
        <p:blipFill rotWithShape="1">
          <a:blip r:embed="rId5"/>
          <a:srcRect b="10738"/>
          <a:stretch/>
        </p:blipFill>
        <p:spPr>
          <a:xfrm>
            <a:off x="3032219" y="1427490"/>
            <a:ext cx="9160030" cy="4580048"/>
          </a:xfrm>
          <a:prstGeom prst="rect">
            <a:avLst/>
          </a:prstGeom>
        </p:spPr>
      </p:pic>
      <p:pic>
        <p:nvPicPr>
          <p:cNvPr id="15" name="Picture 14">
            <a:extLst>
              <a:ext uri="{FF2B5EF4-FFF2-40B4-BE49-F238E27FC236}">
                <a16:creationId xmlns:a16="http://schemas.microsoft.com/office/drawing/2014/main" id="{266A8688-2216-3B1B-1B37-FCE3084268DF}"/>
              </a:ext>
            </a:extLst>
          </p:cNvPr>
          <p:cNvPicPr>
            <a:picLocks noChangeAspect="1"/>
          </p:cNvPicPr>
          <p:nvPr/>
        </p:nvPicPr>
        <p:blipFill>
          <a:blip r:embed="rId6"/>
          <a:stretch>
            <a:fillRect/>
          </a:stretch>
        </p:blipFill>
        <p:spPr>
          <a:xfrm>
            <a:off x="340131" y="1534079"/>
            <a:ext cx="2317645" cy="3479155"/>
          </a:xfrm>
          <a:prstGeom prst="rect">
            <a:avLst/>
          </a:prstGeom>
        </p:spPr>
      </p:pic>
    </p:spTree>
    <p:extLst>
      <p:ext uri="{BB962C8B-B14F-4D97-AF65-F5344CB8AC3E}">
        <p14:creationId xmlns:p14="http://schemas.microsoft.com/office/powerpoint/2010/main" val="1792481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48D858-F803-7CEF-8F65-B7CFB5E0BE31}"/>
              </a:ext>
            </a:extLst>
          </p:cNvPr>
          <p:cNvSpPr>
            <a:spLocks noGrp="1"/>
          </p:cNvSpPr>
          <p:nvPr>
            <p:ph type="sldNum" sz="quarter" idx="12"/>
          </p:nvPr>
        </p:nvSpPr>
        <p:spPr/>
        <p:txBody>
          <a:bodyPr/>
          <a:lstStyle/>
          <a:p>
            <a:fld id="{3FD41FF8-B36C-BE44-BB4F-D6FFF26618A4}" type="slidenum">
              <a:rPr lang="en-US" smtClean="0"/>
              <a:pPr/>
              <a:t>4</a:t>
            </a:fld>
            <a:endParaRPr lang="en-US" dirty="0"/>
          </a:p>
        </p:txBody>
      </p:sp>
      <p:sp>
        <p:nvSpPr>
          <p:cNvPr id="3" name="Title 1">
            <a:extLst>
              <a:ext uri="{FF2B5EF4-FFF2-40B4-BE49-F238E27FC236}">
                <a16:creationId xmlns:a16="http://schemas.microsoft.com/office/drawing/2014/main" id="{AD6FA8AF-7905-073B-7118-D294FA6F0C7F}"/>
              </a:ext>
            </a:extLst>
          </p:cNvPr>
          <p:cNvSpPr txBox="1">
            <a:spLocks/>
          </p:cNvSpPr>
          <p:nvPr/>
        </p:nvSpPr>
        <p:spPr>
          <a:xfrm>
            <a:off x="155484" y="450025"/>
            <a:ext cx="3562976" cy="1733498"/>
          </a:xfrm>
          <a:prstGeom prst="rect">
            <a:avLst/>
          </a:prstGeom>
        </p:spPr>
        <p:txBody>
          <a:bodyPr>
            <a:noAutofit/>
          </a:bodyPr>
          <a:lstStyle>
            <a:lvl1pPr algn="l" defTabSz="914400" rtl="0" eaLnBrk="1" latinLnBrk="0" hangingPunct="1">
              <a:lnSpc>
                <a:spcPct val="90000"/>
              </a:lnSpc>
              <a:spcBef>
                <a:spcPct val="0"/>
              </a:spcBef>
              <a:buNone/>
              <a:defRPr sz="4400" b="0" i="0" kern="1200">
                <a:solidFill>
                  <a:srgbClr val="001B50"/>
                </a:solidFill>
                <a:latin typeface="Tahoma" panose="020B0604030504040204" pitchFamily="34" charset="0"/>
                <a:ea typeface="Tahoma" panose="020B0604030504040204" pitchFamily="34" charset="0"/>
                <a:cs typeface="Tahoma" panose="020B0604030504040204" pitchFamily="34" charset="0"/>
              </a:defRPr>
            </a:lvl1pPr>
          </a:lstStyle>
          <a:p>
            <a:pPr>
              <a:lnSpc>
                <a:spcPct val="85000"/>
              </a:lnSpc>
            </a:pPr>
            <a:r>
              <a:rPr lang="en-US" sz="3500" cap="all" spc="100" dirty="0">
                <a:solidFill>
                  <a:schemeClr val="bg1"/>
                </a:solidFill>
              </a:rPr>
              <a:t>2022 </a:t>
            </a:r>
            <a:br>
              <a:rPr lang="en-US" sz="3500" cap="all" spc="100" dirty="0">
                <a:solidFill>
                  <a:schemeClr val="bg1"/>
                </a:solidFill>
              </a:rPr>
            </a:br>
            <a:r>
              <a:rPr lang="en-US" sz="3500" cap="all" spc="100" dirty="0">
                <a:solidFill>
                  <a:schemeClr val="bg1"/>
                </a:solidFill>
              </a:rPr>
              <a:t>global </a:t>
            </a:r>
            <a:br>
              <a:rPr lang="en-US" sz="3500" cap="all" spc="100" dirty="0">
                <a:solidFill>
                  <a:schemeClr val="bg1"/>
                </a:solidFill>
              </a:rPr>
            </a:br>
            <a:r>
              <a:rPr lang="en-US" sz="3500" cap="all" spc="100" dirty="0">
                <a:solidFill>
                  <a:schemeClr val="bg1"/>
                </a:solidFill>
              </a:rPr>
              <a:t>CYBERATTACK</a:t>
            </a:r>
            <a:br>
              <a:rPr lang="en-US" sz="3500" cap="all" spc="100" dirty="0">
                <a:solidFill>
                  <a:schemeClr val="bg1"/>
                </a:solidFill>
              </a:rPr>
            </a:br>
            <a:r>
              <a:rPr lang="en-US" sz="3500" cap="all" spc="100" dirty="0">
                <a:solidFill>
                  <a:schemeClr val="bg1"/>
                </a:solidFill>
              </a:rPr>
              <a:t>trends</a:t>
            </a:r>
          </a:p>
        </p:txBody>
      </p:sp>
      <p:sp>
        <p:nvSpPr>
          <p:cNvPr id="4" name="Rectangle 3">
            <a:extLst>
              <a:ext uri="{FF2B5EF4-FFF2-40B4-BE49-F238E27FC236}">
                <a16:creationId xmlns:a16="http://schemas.microsoft.com/office/drawing/2014/main" id="{6A145350-F379-472E-B2D3-AA199BEB5A9B}"/>
              </a:ext>
            </a:extLst>
          </p:cNvPr>
          <p:cNvSpPr/>
          <p:nvPr/>
        </p:nvSpPr>
        <p:spPr>
          <a:xfrm>
            <a:off x="-44450" y="335073"/>
            <a:ext cx="3630332" cy="2073835"/>
          </a:xfrm>
          <a:prstGeom prst="rect">
            <a:avLst/>
          </a:prstGeom>
          <a:noFill/>
          <a:ln w="85725">
            <a:solidFill>
              <a:srgbClr val="FF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F6CFE64-8B3C-2B2D-A3B2-56B8423CB16E}"/>
              </a:ext>
            </a:extLst>
          </p:cNvPr>
          <p:cNvSpPr txBox="1"/>
          <p:nvPr/>
        </p:nvSpPr>
        <p:spPr>
          <a:xfrm>
            <a:off x="3718461" y="215153"/>
            <a:ext cx="4586090" cy="2869082"/>
          </a:xfrm>
          <a:prstGeom prst="rect">
            <a:avLst/>
          </a:prstGeom>
          <a:noFill/>
          <a:effectLst>
            <a:outerShdw blurRad="63500" dist="838200" sx="148000" sy="148000" algn="ctr" rotWithShape="0">
              <a:prstClr val="black">
                <a:alpha val="44000"/>
              </a:prstClr>
            </a:outerShdw>
          </a:effectLst>
        </p:spPr>
        <p:txBody>
          <a:bodyPr wrap="square" rtlCol="0">
            <a:no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400" b="0" i="0" u="none" strike="noStrike" kern="1200" cap="none" spc="0" normalizeH="0" baseline="0" noProof="0" dirty="0">
                <a:ln>
                  <a:noFill/>
                </a:ln>
                <a:solidFill>
                  <a:schemeClr val="bg1"/>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rPr>
              <a:t>The 2023 SonicWall Cyber Threat Report details an increasingly diversified cyberattack landscape amid shifting threat actor strategies.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400" b="0" i="0" u="none" strike="noStrike" kern="1200" cap="none" spc="0" normalizeH="0" baseline="0" noProof="0" dirty="0">
                <a:ln>
                  <a:noFill/>
                </a:ln>
                <a:solidFill>
                  <a:schemeClr val="bg1"/>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rPr>
              <a:t>SonicWall recorded the second-highest year on record for global ransomware attempts (despite a year-over-year decline), as well as an 87% increase in IoT malware and a record number of cryptojacking </a:t>
            </a:r>
            <a:br>
              <a:rPr kumimoji="0" lang="en-US" sz="1400" b="0" i="0" u="none" strike="noStrike" kern="1200" cap="none" spc="0" normalizeH="0" baseline="0" noProof="0" dirty="0">
                <a:ln>
                  <a:noFill/>
                </a:ln>
                <a:solidFill>
                  <a:schemeClr val="bg1"/>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chemeClr val="bg1"/>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rPr>
              <a:t>attacks (139.3 million) in 2022. </a:t>
            </a:r>
            <a:endParaRPr kumimoji="0" lang="en-US" sz="1400" i="0" u="none" strike="noStrike" kern="1200" cap="none" spc="0" normalizeH="0" baseline="0" noProof="0" dirty="0">
              <a:ln>
                <a:noFill/>
              </a:ln>
              <a:solidFill>
                <a:schemeClr val="bg1"/>
              </a:solidFill>
              <a:effectLst>
                <a:outerShdw blurRad="63500" sx="102000" sy="102000" algn="ctr"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581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987DEC-8D72-9E4D-9BF1-2BBE3830D468}"/>
              </a:ext>
            </a:extLst>
          </p:cNvPr>
          <p:cNvSpPr txBox="1"/>
          <p:nvPr/>
        </p:nvSpPr>
        <p:spPr>
          <a:xfrm>
            <a:off x="2221497" y="5029872"/>
            <a:ext cx="3296736" cy="646331"/>
          </a:xfrm>
          <a:prstGeom prst="rect">
            <a:avLst/>
          </a:prstGeom>
          <a:noFill/>
        </p:spPr>
        <p:txBody>
          <a:bodyPr wrap="square" rtlCol="0">
            <a:spAutoFit/>
          </a:bodyPr>
          <a:lstStyle/>
          <a:p>
            <a:r>
              <a:rPr lang="en-US" dirty="0">
                <a:solidFill>
                  <a:schemeClr val="bg1"/>
                </a:solidFill>
              </a:rPr>
              <a:t>‘LOG4SHELL’ EXPLOITS ECLIPSE 1 BILLION</a:t>
            </a:r>
          </a:p>
        </p:txBody>
      </p:sp>
      <p:sp>
        <p:nvSpPr>
          <p:cNvPr id="7" name="TextBox 6">
            <a:extLst>
              <a:ext uri="{FF2B5EF4-FFF2-40B4-BE49-F238E27FC236}">
                <a16:creationId xmlns:a16="http://schemas.microsoft.com/office/drawing/2014/main" id="{146462FE-0AB1-D849-A0A2-ECD5F3386DED}"/>
              </a:ext>
            </a:extLst>
          </p:cNvPr>
          <p:cNvSpPr txBox="1"/>
          <p:nvPr/>
        </p:nvSpPr>
        <p:spPr>
          <a:xfrm>
            <a:off x="7326328" y="3985503"/>
            <a:ext cx="3457196" cy="646331"/>
          </a:xfrm>
          <a:prstGeom prst="rect">
            <a:avLst/>
          </a:prstGeom>
          <a:noFill/>
        </p:spPr>
        <p:txBody>
          <a:bodyPr wrap="square" rtlCol="0">
            <a:spAutoFit/>
          </a:bodyPr>
          <a:lstStyle/>
          <a:p>
            <a:r>
              <a:rPr lang="en-US" dirty="0">
                <a:solidFill>
                  <a:schemeClr val="bg1"/>
                </a:solidFill>
              </a:rPr>
              <a:t>IOT MALWARE </a:t>
            </a:r>
            <a:br>
              <a:rPr lang="en-US" dirty="0">
                <a:solidFill>
                  <a:schemeClr val="bg1"/>
                </a:solidFill>
              </a:rPr>
            </a:br>
            <a:r>
              <a:rPr lang="en-US" dirty="0">
                <a:solidFill>
                  <a:schemeClr val="bg1"/>
                </a:solidFill>
              </a:rPr>
              <a:t>NEARLY DOUBLES</a:t>
            </a:r>
            <a:endParaRPr lang="en-US" dirty="0"/>
          </a:p>
        </p:txBody>
      </p:sp>
      <p:sp>
        <p:nvSpPr>
          <p:cNvPr id="9" name="TextBox 8">
            <a:extLst>
              <a:ext uri="{FF2B5EF4-FFF2-40B4-BE49-F238E27FC236}">
                <a16:creationId xmlns:a16="http://schemas.microsoft.com/office/drawing/2014/main" id="{AC935EC0-CB52-6E47-802A-EC74667D456B}"/>
              </a:ext>
            </a:extLst>
          </p:cNvPr>
          <p:cNvSpPr txBox="1"/>
          <p:nvPr/>
        </p:nvSpPr>
        <p:spPr>
          <a:xfrm>
            <a:off x="2221497" y="3986972"/>
            <a:ext cx="2963120" cy="646331"/>
          </a:xfrm>
          <a:prstGeom prst="rect">
            <a:avLst/>
          </a:prstGeom>
          <a:noFill/>
        </p:spPr>
        <p:txBody>
          <a:bodyPr wrap="square" rtlCol="0">
            <a:spAutoFit/>
          </a:bodyPr>
          <a:lstStyle/>
          <a:p>
            <a:r>
              <a:rPr lang="en-US" dirty="0">
                <a:solidFill>
                  <a:schemeClr val="bg1"/>
                </a:solidFill>
              </a:rPr>
              <a:t>RTDMI</a:t>
            </a:r>
            <a:r>
              <a:rPr lang="en-US" baseline="30000" dirty="0">
                <a:solidFill>
                  <a:schemeClr val="bg1"/>
                </a:solidFill>
              </a:rPr>
              <a:t>TM</a:t>
            </a:r>
            <a:r>
              <a:rPr lang="en-US" dirty="0">
                <a:solidFill>
                  <a:schemeClr val="bg1"/>
                </a:solidFill>
              </a:rPr>
              <a:t> DISCOVERIES CONTINUE TO GROW</a:t>
            </a:r>
          </a:p>
        </p:txBody>
      </p:sp>
      <p:sp>
        <p:nvSpPr>
          <p:cNvPr id="10" name="TextBox 9">
            <a:extLst>
              <a:ext uri="{FF2B5EF4-FFF2-40B4-BE49-F238E27FC236}">
                <a16:creationId xmlns:a16="http://schemas.microsoft.com/office/drawing/2014/main" id="{54E871E9-4142-164D-921D-825BDD64E9B7}"/>
              </a:ext>
            </a:extLst>
          </p:cNvPr>
          <p:cNvSpPr txBox="1"/>
          <p:nvPr/>
        </p:nvSpPr>
        <p:spPr>
          <a:xfrm>
            <a:off x="7326328" y="2807577"/>
            <a:ext cx="3778193" cy="646331"/>
          </a:xfrm>
          <a:prstGeom prst="rect">
            <a:avLst/>
          </a:prstGeom>
          <a:noFill/>
        </p:spPr>
        <p:txBody>
          <a:bodyPr wrap="square" rtlCol="0">
            <a:spAutoFit/>
          </a:bodyPr>
          <a:lstStyle/>
          <a:p>
            <a:r>
              <a:rPr lang="en-US" dirty="0">
                <a:solidFill>
                  <a:schemeClr val="bg1"/>
                </a:solidFill>
              </a:rPr>
              <a:t>CRYPTOJACKING ON</a:t>
            </a:r>
            <a:br>
              <a:rPr lang="en-US" dirty="0">
                <a:solidFill>
                  <a:schemeClr val="bg1"/>
                </a:solidFill>
              </a:rPr>
            </a:br>
            <a:r>
              <a:rPr lang="en-US" dirty="0">
                <a:solidFill>
                  <a:schemeClr val="bg1"/>
                </a:solidFill>
              </a:rPr>
              <a:t>RECORD-BREAKING RUN</a:t>
            </a:r>
            <a:endParaRPr lang="en-US" dirty="0"/>
          </a:p>
        </p:txBody>
      </p:sp>
      <p:pic>
        <p:nvPicPr>
          <p:cNvPr id="8" name="Graphic 7">
            <a:extLst>
              <a:ext uri="{FF2B5EF4-FFF2-40B4-BE49-F238E27FC236}">
                <a16:creationId xmlns:a16="http://schemas.microsoft.com/office/drawing/2014/main" id="{BA92CA78-B7E9-EC4C-AE41-60E7C69837E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15359" y="3852552"/>
            <a:ext cx="937153" cy="937153"/>
          </a:xfrm>
          <a:prstGeom prst="rect">
            <a:avLst/>
          </a:prstGeom>
        </p:spPr>
      </p:pic>
      <p:pic>
        <p:nvPicPr>
          <p:cNvPr id="13" name="Graphic 12">
            <a:extLst>
              <a:ext uri="{FF2B5EF4-FFF2-40B4-BE49-F238E27FC236}">
                <a16:creationId xmlns:a16="http://schemas.microsoft.com/office/drawing/2014/main" id="{69AAB311-4EC1-E24D-A6F0-DE6B2EA554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9273" y="3844934"/>
            <a:ext cx="997909" cy="997909"/>
          </a:xfrm>
          <a:prstGeom prst="rect">
            <a:avLst/>
          </a:prstGeom>
        </p:spPr>
      </p:pic>
      <p:sp>
        <p:nvSpPr>
          <p:cNvPr id="5" name="TextBox 4">
            <a:extLst>
              <a:ext uri="{FF2B5EF4-FFF2-40B4-BE49-F238E27FC236}">
                <a16:creationId xmlns:a16="http://schemas.microsoft.com/office/drawing/2014/main" id="{4E8C3410-EB34-E943-A90D-4301163030C5}"/>
              </a:ext>
            </a:extLst>
          </p:cNvPr>
          <p:cNvSpPr txBox="1"/>
          <p:nvPr/>
        </p:nvSpPr>
        <p:spPr>
          <a:xfrm>
            <a:off x="2251372" y="1634214"/>
            <a:ext cx="3232943" cy="646331"/>
          </a:xfrm>
          <a:prstGeom prst="rect">
            <a:avLst/>
          </a:prstGeom>
          <a:noFill/>
        </p:spPr>
        <p:txBody>
          <a:bodyPr wrap="square" rtlCol="0">
            <a:spAutoFit/>
          </a:bodyPr>
          <a:lstStyle/>
          <a:p>
            <a:r>
              <a:rPr lang="en-US" dirty="0">
                <a:solidFill>
                  <a:schemeClr val="bg1"/>
                </a:solidFill>
              </a:rPr>
              <a:t>MALWARE UP FOR </a:t>
            </a:r>
            <a:br>
              <a:rPr lang="en-US" dirty="0">
                <a:solidFill>
                  <a:schemeClr val="bg1"/>
                </a:solidFill>
              </a:rPr>
            </a:br>
            <a:r>
              <a:rPr lang="en-US" dirty="0">
                <a:solidFill>
                  <a:schemeClr val="bg1"/>
                </a:solidFill>
              </a:rPr>
              <a:t>FIRST TIME SINCE 2018</a:t>
            </a:r>
            <a:endParaRPr lang="en-US" dirty="0"/>
          </a:p>
        </p:txBody>
      </p:sp>
      <p:pic>
        <p:nvPicPr>
          <p:cNvPr id="19" name="Graphic 18">
            <a:extLst>
              <a:ext uri="{FF2B5EF4-FFF2-40B4-BE49-F238E27FC236}">
                <a16:creationId xmlns:a16="http://schemas.microsoft.com/office/drawing/2014/main" id="{43F5870B-3A93-0942-91AB-91BCAC47EE8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61177" y="1394353"/>
            <a:ext cx="1148443" cy="1148443"/>
          </a:xfrm>
          <a:prstGeom prst="rect">
            <a:avLst/>
          </a:prstGeom>
        </p:spPr>
      </p:pic>
      <p:sp>
        <p:nvSpPr>
          <p:cNvPr id="4" name="TextBox 3">
            <a:extLst>
              <a:ext uri="{FF2B5EF4-FFF2-40B4-BE49-F238E27FC236}">
                <a16:creationId xmlns:a16="http://schemas.microsoft.com/office/drawing/2014/main" id="{9D22F897-CD66-3B4D-8B67-BEB8DB639E70}"/>
              </a:ext>
            </a:extLst>
          </p:cNvPr>
          <p:cNvSpPr txBox="1"/>
          <p:nvPr/>
        </p:nvSpPr>
        <p:spPr>
          <a:xfrm>
            <a:off x="2209620" y="2806013"/>
            <a:ext cx="3331693" cy="646331"/>
          </a:xfrm>
          <a:prstGeom prst="rect">
            <a:avLst/>
          </a:prstGeom>
          <a:noFill/>
        </p:spPr>
        <p:txBody>
          <a:bodyPr wrap="square" rtlCol="0">
            <a:spAutoFit/>
          </a:bodyPr>
          <a:lstStyle/>
          <a:p>
            <a:r>
              <a:rPr lang="en-US" dirty="0">
                <a:solidFill>
                  <a:schemeClr val="bg1"/>
                </a:solidFill>
              </a:rPr>
              <a:t>RANSOMWARE </a:t>
            </a:r>
            <a:br>
              <a:rPr lang="en-US" dirty="0">
                <a:solidFill>
                  <a:schemeClr val="bg1"/>
                </a:solidFill>
              </a:rPr>
            </a:br>
            <a:r>
              <a:rPr lang="en-US" dirty="0">
                <a:solidFill>
                  <a:schemeClr val="bg1"/>
                </a:solidFill>
              </a:rPr>
              <a:t>CHANGES COURSE</a:t>
            </a:r>
          </a:p>
        </p:txBody>
      </p:sp>
      <p:pic>
        <p:nvPicPr>
          <p:cNvPr id="25" name="Graphic 24">
            <a:extLst>
              <a:ext uri="{FF2B5EF4-FFF2-40B4-BE49-F238E27FC236}">
                <a16:creationId xmlns:a16="http://schemas.microsoft.com/office/drawing/2014/main" id="{BEA2B9E2-CD26-4E43-8072-E79CE1CA519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3344" y="2544890"/>
            <a:ext cx="1102407" cy="1102407"/>
          </a:xfrm>
          <a:prstGeom prst="rect">
            <a:avLst/>
          </a:prstGeom>
        </p:spPr>
      </p:pic>
      <p:sp>
        <p:nvSpPr>
          <p:cNvPr id="28" name="TextBox 27">
            <a:extLst>
              <a:ext uri="{FF2B5EF4-FFF2-40B4-BE49-F238E27FC236}">
                <a16:creationId xmlns:a16="http://schemas.microsoft.com/office/drawing/2014/main" id="{47545963-E1FE-764B-83AF-9D0342D73E2F}"/>
              </a:ext>
            </a:extLst>
          </p:cNvPr>
          <p:cNvSpPr txBox="1"/>
          <p:nvPr/>
        </p:nvSpPr>
        <p:spPr>
          <a:xfrm>
            <a:off x="10559143" y="544286"/>
            <a:ext cx="312906" cy="369332"/>
          </a:xfrm>
          <a:prstGeom prst="rect">
            <a:avLst/>
          </a:prstGeom>
          <a:noFill/>
        </p:spPr>
        <p:txBody>
          <a:bodyPr wrap="none" rtlCol="0">
            <a:spAutoFit/>
          </a:bodyPr>
          <a:lstStyle/>
          <a:p>
            <a:r>
              <a:rPr lang="en-US" dirty="0"/>
              <a:t>  </a:t>
            </a:r>
          </a:p>
        </p:txBody>
      </p:sp>
      <p:pic>
        <p:nvPicPr>
          <p:cNvPr id="30" name="Graphic 29">
            <a:extLst>
              <a:ext uri="{FF2B5EF4-FFF2-40B4-BE49-F238E27FC236}">
                <a16:creationId xmlns:a16="http://schemas.microsoft.com/office/drawing/2014/main" id="{2AE66EB2-E9D5-0640-B50B-4982339B526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156251" y="2571977"/>
            <a:ext cx="1148443" cy="1148443"/>
          </a:xfrm>
          <a:prstGeom prst="rect">
            <a:avLst/>
          </a:prstGeom>
        </p:spPr>
      </p:pic>
      <p:sp>
        <p:nvSpPr>
          <p:cNvPr id="16" name="Rectangle 15">
            <a:extLst>
              <a:ext uri="{FF2B5EF4-FFF2-40B4-BE49-F238E27FC236}">
                <a16:creationId xmlns:a16="http://schemas.microsoft.com/office/drawing/2014/main" id="{B385E184-A3C4-4611-AFFF-E6EDCC9178A6}"/>
              </a:ext>
            </a:extLst>
          </p:cNvPr>
          <p:cNvSpPr/>
          <p:nvPr/>
        </p:nvSpPr>
        <p:spPr>
          <a:xfrm>
            <a:off x="1061177" y="443982"/>
            <a:ext cx="11093542" cy="553998"/>
          </a:xfrm>
          <a:prstGeom prst="rect">
            <a:avLst/>
          </a:prstGeom>
        </p:spPr>
        <p:txBody>
          <a:bodyPr wrap="square">
            <a:spAutoFit/>
          </a:bodyPr>
          <a:lstStyle/>
          <a:p>
            <a:pPr>
              <a:lnSpc>
                <a:spcPts val="3600"/>
              </a:lnSpc>
            </a:pPr>
            <a:r>
              <a:rPr lang="en-US" sz="3400" spc="100" dirty="0">
                <a:solidFill>
                  <a:schemeClr val="bg1"/>
                </a:solidFill>
                <a:latin typeface="Tahoma" panose="020B0604030504040204" pitchFamily="34" charset="0"/>
                <a:ea typeface="Tahoma" panose="020B0604030504040204" pitchFamily="34" charset="0"/>
                <a:cs typeface="Tahoma" panose="020B0604030504040204" pitchFamily="34" charset="0"/>
              </a:rPr>
              <a:t>2022 KEY FINDINGS</a:t>
            </a:r>
          </a:p>
        </p:txBody>
      </p:sp>
      <p:cxnSp>
        <p:nvCxnSpPr>
          <p:cNvPr id="17" name="Straight Connector 16">
            <a:extLst>
              <a:ext uri="{FF2B5EF4-FFF2-40B4-BE49-F238E27FC236}">
                <a16:creationId xmlns:a16="http://schemas.microsoft.com/office/drawing/2014/main" id="{B5E8B029-742F-410E-A081-DEA203764ADD}"/>
              </a:ext>
            </a:extLst>
          </p:cNvPr>
          <p:cNvCxnSpPr>
            <a:cxnSpLocks/>
          </p:cNvCxnSpPr>
          <p:nvPr/>
        </p:nvCxnSpPr>
        <p:spPr>
          <a:xfrm>
            <a:off x="889652" y="606971"/>
            <a:ext cx="0" cy="181307"/>
          </a:xfrm>
          <a:prstGeom prst="line">
            <a:avLst/>
          </a:prstGeom>
          <a:ln w="158750" cap="sq">
            <a:solidFill>
              <a:srgbClr val="FF5D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EC5605-DB7E-6A4E-9E6A-27EFFCEA0F20}"/>
              </a:ext>
            </a:extLst>
          </p:cNvPr>
          <p:cNvSpPr txBox="1"/>
          <p:nvPr/>
        </p:nvSpPr>
        <p:spPr>
          <a:xfrm>
            <a:off x="7326328" y="5017281"/>
            <a:ext cx="3939687" cy="646331"/>
          </a:xfrm>
          <a:prstGeom prst="rect">
            <a:avLst/>
          </a:prstGeom>
          <a:noFill/>
        </p:spPr>
        <p:txBody>
          <a:bodyPr wrap="square" rtlCol="0">
            <a:spAutoFit/>
          </a:bodyPr>
          <a:lstStyle/>
          <a:p>
            <a:r>
              <a:rPr lang="en-US" dirty="0">
                <a:solidFill>
                  <a:schemeClr val="bg1"/>
                </a:solidFill>
              </a:rPr>
              <a:t>PHISHERS SWITCH </a:t>
            </a:r>
            <a:br>
              <a:rPr lang="en-US" dirty="0">
                <a:solidFill>
                  <a:schemeClr val="bg1"/>
                </a:solidFill>
              </a:rPr>
            </a:br>
            <a:r>
              <a:rPr lang="en-US" dirty="0">
                <a:solidFill>
                  <a:schemeClr val="bg1"/>
                </a:solidFill>
              </a:rPr>
              <a:t>TOPICS IN UNSTABLE CLIMATE</a:t>
            </a:r>
            <a:endParaRPr lang="en-US" dirty="0"/>
          </a:p>
        </p:txBody>
      </p:sp>
      <p:sp>
        <p:nvSpPr>
          <p:cNvPr id="24" name="TextBox 23">
            <a:extLst>
              <a:ext uri="{FF2B5EF4-FFF2-40B4-BE49-F238E27FC236}">
                <a16:creationId xmlns:a16="http://schemas.microsoft.com/office/drawing/2014/main" id="{5A9B5092-9219-4F4A-925A-2A4711547E3B}"/>
              </a:ext>
            </a:extLst>
          </p:cNvPr>
          <p:cNvSpPr txBox="1"/>
          <p:nvPr/>
        </p:nvSpPr>
        <p:spPr>
          <a:xfrm>
            <a:off x="7326328" y="1640227"/>
            <a:ext cx="3457196" cy="646331"/>
          </a:xfrm>
          <a:prstGeom prst="rect">
            <a:avLst/>
          </a:prstGeom>
          <a:noFill/>
        </p:spPr>
        <p:txBody>
          <a:bodyPr wrap="square" rtlCol="0">
            <a:spAutoFit/>
          </a:bodyPr>
          <a:lstStyle/>
          <a:p>
            <a:r>
              <a:rPr lang="en-US" dirty="0">
                <a:solidFill>
                  <a:schemeClr val="bg1"/>
                </a:solidFill>
              </a:rPr>
              <a:t>OVERALL INTRUSION ATTEMPTS UP</a:t>
            </a:r>
            <a:endParaRPr lang="en-US" dirty="0"/>
          </a:p>
        </p:txBody>
      </p:sp>
      <p:pic>
        <p:nvPicPr>
          <p:cNvPr id="18" name="Graphic 17">
            <a:extLst>
              <a:ext uri="{FF2B5EF4-FFF2-40B4-BE49-F238E27FC236}">
                <a16:creationId xmlns:a16="http://schemas.microsoft.com/office/drawing/2014/main" id="{9458D636-FA86-4DE7-9B3B-4C87F834AC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10534" y="1457108"/>
            <a:ext cx="1137559" cy="1106390"/>
          </a:xfrm>
          <a:prstGeom prst="rect">
            <a:avLst/>
          </a:prstGeom>
        </p:spPr>
      </p:pic>
      <p:pic>
        <p:nvPicPr>
          <p:cNvPr id="26" name="Graphic 25">
            <a:extLst>
              <a:ext uri="{FF2B5EF4-FFF2-40B4-BE49-F238E27FC236}">
                <a16:creationId xmlns:a16="http://schemas.microsoft.com/office/drawing/2014/main" id="{C2CE8588-5BFE-43AB-A34B-3B53886D66E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9107" y="4934429"/>
            <a:ext cx="1023905" cy="995850"/>
          </a:xfrm>
          <a:prstGeom prst="rect">
            <a:avLst/>
          </a:prstGeom>
        </p:spPr>
      </p:pic>
      <p:pic>
        <p:nvPicPr>
          <p:cNvPr id="15" name="Graphic 14">
            <a:extLst>
              <a:ext uri="{FF2B5EF4-FFF2-40B4-BE49-F238E27FC236}">
                <a16:creationId xmlns:a16="http://schemas.microsoft.com/office/drawing/2014/main" id="{A975D329-CC38-F66E-CFF2-072E2B57BBD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93098" y="4914103"/>
            <a:ext cx="760667" cy="912800"/>
          </a:xfrm>
          <a:prstGeom prst="rect">
            <a:avLst/>
          </a:prstGeom>
        </p:spPr>
      </p:pic>
    </p:spTree>
    <p:extLst>
      <p:ext uri="{BB962C8B-B14F-4D97-AF65-F5344CB8AC3E}">
        <p14:creationId xmlns:p14="http://schemas.microsoft.com/office/powerpoint/2010/main" val="1747396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bar chart&#10;&#10;Description automatically generated">
            <a:extLst>
              <a:ext uri="{FF2B5EF4-FFF2-40B4-BE49-F238E27FC236}">
                <a16:creationId xmlns:a16="http://schemas.microsoft.com/office/drawing/2014/main" id="{CF73BC38-47B6-FD02-58B6-1519EE34E699}"/>
              </a:ext>
            </a:extLst>
          </p:cNvPr>
          <p:cNvPicPr>
            <a:picLocks noChangeAspect="1"/>
          </p:cNvPicPr>
          <p:nvPr/>
        </p:nvPicPr>
        <p:blipFill rotWithShape="1">
          <a:blip r:embed="rId3"/>
          <a:srcRect l="4955" r="3680" b="8970"/>
          <a:stretch/>
        </p:blipFill>
        <p:spPr>
          <a:xfrm>
            <a:off x="3218985" y="1317348"/>
            <a:ext cx="8708942" cy="4860428"/>
          </a:xfrm>
          <a:prstGeom prst="rect">
            <a:avLst/>
          </a:prstGeom>
        </p:spPr>
      </p:pic>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UP FOR FIRST TIME SINCE 2018</a:t>
            </a: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41FF8-B36C-BE44-BB4F-D6FFF26618A4}" type="slidenum">
              <a:rPr kumimoji="0" lang="en-US" sz="1100" b="1" i="0" u="none" strike="noStrike" kern="1200" cap="none" spc="0" normalizeH="0" baseline="0" noProof="0" smtClean="0">
                <a:ln>
                  <a:noFill/>
                </a:ln>
                <a:solidFill>
                  <a:srgbClr val="666666"/>
                </a:solidFill>
                <a:effectLst/>
                <a:uLnTx/>
                <a:uFillTx/>
                <a:latin typeface="Arial"/>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1" i="0" u="none" strike="noStrike" kern="1200" cap="none" spc="0" normalizeH="0" baseline="0" noProof="0" dirty="0">
              <a:ln>
                <a:noFill/>
              </a:ln>
              <a:solidFill>
                <a:srgbClr val="666666"/>
              </a:solidFill>
              <a:effectLst/>
              <a:uLnTx/>
              <a:uFillTx/>
              <a:latin typeface="Arial"/>
              <a:ea typeface="Lato" charset="0"/>
              <a:cs typeface="Lato" charset="0"/>
            </a:endParaRPr>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28824" y="35936"/>
            <a:ext cx="1024769" cy="1024769"/>
          </a:xfrm>
          <a:prstGeom prst="rect">
            <a:avLst/>
          </a:prstGeom>
        </p:spPr>
      </p:pic>
      <p:sp>
        <p:nvSpPr>
          <p:cNvPr id="7" name="TextBox 6">
            <a:extLst>
              <a:ext uri="{FF2B5EF4-FFF2-40B4-BE49-F238E27FC236}">
                <a16:creationId xmlns:a16="http://schemas.microsoft.com/office/drawing/2014/main" id="{1C896930-247E-F243-ACC1-ACD9DF3AB7A0}"/>
              </a:ext>
            </a:extLst>
          </p:cNvPr>
          <p:cNvSpPr txBox="1"/>
          <p:nvPr/>
        </p:nvSpPr>
        <p:spPr>
          <a:xfrm>
            <a:off x="387948" y="3174839"/>
            <a:ext cx="2831037" cy="31700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1B50"/>
                </a:solidFill>
                <a:effectLst/>
                <a:uLnTx/>
                <a:uFillTx/>
                <a:latin typeface="Arial"/>
                <a:ea typeface="+mn-ea"/>
                <a:cs typeface="+mn-cs"/>
              </a:rPr>
              <a:t>After three straight years of decline, global malware volume reversed course in 2022, rising 2% to </a:t>
            </a:r>
            <a:br>
              <a:rPr kumimoji="0" lang="en-US" sz="2400" b="0" i="0" u="none" strike="noStrike" kern="1200" cap="none" spc="0" normalizeH="0" baseline="0" noProof="0" dirty="0">
                <a:ln>
                  <a:noFill/>
                </a:ln>
                <a:solidFill>
                  <a:srgbClr val="001B50"/>
                </a:solidFill>
                <a:effectLst/>
                <a:uLnTx/>
                <a:uFillTx/>
                <a:latin typeface="Arial"/>
                <a:ea typeface="+mn-ea"/>
                <a:cs typeface="+mn-cs"/>
              </a:rPr>
            </a:br>
            <a:r>
              <a:rPr kumimoji="0" lang="en-US" sz="2400" b="1" i="0" u="none" strike="noStrike" kern="1200" cap="none" spc="0" normalizeH="0" baseline="0" noProof="0" dirty="0">
                <a:ln>
                  <a:noFill/>
                </a:ln>
                <a:solidFill>
                  <a:srgbClr val="001B50"/>
                </a:solidFill>
                <a:effectLst/>
                <a:uLnTx/>
                <a:uFillTx/>
                <a:latin typeface="Arial"/>
                <a:ea typeface="+mn-ea"/>
                <a:cs typeface="+mn-cs"/>
              </a:rPr>
              <a:t>5.5 billion</a:t>
            </a:r>
            <a:r>
              <a:rPr kumimoji="0" lang="en-US" sz="2400" b="0" i="0" u="none" strike="noStrike" kern="1200" cap="none" spc="0" normalizeH="0" baseline="0" noProof="0" dirty="0">
                <a:ln>
                  <a:noFill/>
                </a:ln>
                <a:solidFill>
                  <a:srgbClr val="001B5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1B5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1B50"/>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8580D3CF-9C0C-D8B0-DE26-C9275A4C4CFC}"/>
              </a:ext>
            </a:extLst>
          </p:cNvPr>
          <p:cNvPicPr>
            <a:picLocks noChangeAspect="1"/>
          </p:cNvPicPr>
          <p:nvPr/>
        </p:nvPicPr>
        <p:blipFill>
          <a:blip r:embed="rId6"/>
          <a:stretch>
            <a:fillRect/>
          </a:stretch>
        </p:blipFill>
        <p:spPr>
          <a:xfrm>
            <a:off x="387948" y="1906174"/>
            <a:ext cx="2219072" cy="1155575"/>
          </a:xfrm>
          <a:prstGeom prst="rect">
            <a:avLst/>
          </a:prstGeom>
        </p:spPr>
      </p:pic>
    </p:spTree>
    <p:extLst>
      <p:ext uri="{BB962C8B-B14F-4D97-AF65-F5344CB8AC3E}">
        <p14:creationId xmlns:p14="http://schemas.microsoft.com/office/powerpoint/2010/main" val="2489189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a:t>
            </a:r>
            <a:r>
              <a:rPr lang="en-US" sz="3000" cap="none" spc="80" dirty="0"/>
              <a:t>TOP COUNTRIES</a:t>
            </a: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41FF8-B36C-BE44-BB4F-D6FFF26618A4}" type="slidenum">
              <a:rPr kumimoji="0" lang="en-US" sz="1100" b="1" i="0" u="none" strike="noStrike" kern="1200" cap="none" spc="0" normalizeH="0" baseline="0" noProof="0" smtClean="0">
                <a:ln>
                  <a:noFill/>
                </a:ln>
                <a:solidFill>
                  <a:srgbClr val="666666"/>
                </a:solidFill>
                <a:effectLst/>
                <a:uLnTx/>
                <a:uFillTx/>
                <a:latin typeface="Arial"/>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1" i="0" u="none" strike="noStrike" kern="1200" cap="none" spc="0" normalizeH="0" baseline="0" noProof="0" dirty="0">
              <a:ln>
                <a:noFill/>
              </a:ln>
              <a:solidFill>
                <a:srgbClr val="666666"/>
              </a:solidFill>
              <a:effectLst/>
              <a:uLnTx/>
              <a:uFillTx/>
              <a:latin typeface="Arial"/>
              <a:ea typeface="Lato" charset="0"/>
              <a:cs typeface="Lato" charset="0"/>
            </a:endParaRPr>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28824" y="35936"/>
            <a:ext cx="1024769" cy="1024769"/>
          </a:xfrm>
          <a:prstGeom prst="rect">
            <a:avLst/>
          </a:prstGeom>
        </p:spPr>
      </p:pic>
      <p:sp>
        <p:nvSpPr>
          <p:cNvPr id="7" name="TextBox 6">
            <a:extLst>
              <a:ext uri="{FF2B5EF4-FFF2-40B4-BE49-F238E27FC236}">
                <a16:creationId xmlns:a16="http://schemas.microsoft.com/office/drawing/2014/main" id="{1C896930-247E-F243-ACC1-ACD9DF3AB7A0}"/>
              </a:ext>
            </a:extLst>
          </p:cNvPr>
          <p:cNvSpPr txBox="1"/>
          <p:nvPr/>
        </p:nvSpPr>
        <p:spPr>
          <a:xfrm>
            <a:off x="343124" y="2835007"/>
            <a:ext cx="2514376" cy="2862322"/>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B50"/>
                </a:solidFill>
                <a:effectLst/>
                <a:uLnTx/>
                <a:uFillTx/>
                <a:latin typeface="Arial"/>
                <a:ea typeface="Calibri" panose="020F0502020204030204" pitchFamily="34" charset="0"/>
                <a:cs typeface="Times New Roman" panose="02020603050405020304" pitchFamily="18" charset="0"/>
              </a:rPr>
              <a:t>Between 2021 and 2022, the number of European countries on the list of most malware doubled, and </a:t>
            </a:r>
            <a:r>
              <a:rPr kumimoji="0" lang="en-US" sz="2000" b="1" i="0" u="none" strike="noStrike" kern="1200" cap="none" spc="0" normalizeH="0" baseline="0" noProof="0" dirty="0">
                <a:ln>
                  <a:noFill/>
                </a:ln>
                <a:solidFill>
                  <a:srgbClr val="001B50"/>
                </a:solidFill>
                <a:effectLst/>
                <a:uLnTx/>
                <a:uFillTx/>
                <a:latin typeface="Arial"/>
                <a:ea typeface="Calibri" panose="020F0502020204030204" pitchFamily="34" charset="0"/>
                <a:cs typeface="Times New Roman" panose="02020603050405020304" pitchFamily="18" charset="0"/>
              </a:rPr>
              <a:t>European countries now make up a majority of the top 10</a:t>
            </a:r>
            <a:r>
              <a:rPr kumimoji="0" lang="en-US" sz="2000" b="0" i="0" u="none" strike="noStrike" kern="1200" cap="none" spc="0" normalizeH="0" baseline="0" noProof="0" dirty="0">
                <a:ln>
                  <a:noFill/>
                </a:ln>
                <a:solidFill>
                  <a:srgbClr val="001B50"/>
                </a:solidFill>
                <a:effectLst/>
                <a:uLnTx/>
                <a:uFillTx/>
                <a:latin typeface="Arial"/>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a:ln>
                  <a:noFill/>
                </a:ln>
                <a:solidFill>
                  <a:srgbClr val="001B50"/>
                </a:solidFill>
                <a:effectLst/>
                <a:uLnTx/>
                <a:uFillTx/>
                <a:latin typeface="Arial"/>
                <a:ea typeface="+mn-ea"/>
                <a:cs typeface="+mn-cs"/>
              </a:rPr>
              <a:t> </a:t>
            </a:r>
          </a:p>
        </p:txBody>
      </p:sp>
      <p:pic>
        <p:nvPicPr>
          <p:cNvPr id="8" name="Picture 7" descr="Chart, bar chart&#10;&#10;Description automatically generated">
            <a:extLst>
              <a:ext uri="{FF2B5EF4-FFF2-40B4-BE49-F238E27FC236}">
                <a16:creationId xmlns:a16="http://schemas.microsoft.com/office/drawing/2014/main" id="{E2876652-7A13-ED11-D704-40222B974444}"/>
              </a:ext>
            </a:extLst>
          </p:cNvPr>
          <p:cNvPicPr>
            <a:picLocks noChangeAspect="1"/>
          </p:cNvPicPr>
          <p:nvPr/>
        </p:nvPicPr>
        <p:blipFill rotWithShape="1">
          <a:blip r:embed="rId5"/>
          <a:srcRect r="8520" b="8800"/>
          <a:stretch/>
        </p:blipFill>
        <p:spPr>
          <a:xfrm>
            <a:off x="2857500" y="1160671"/>
            <a:ext cx="9119841" cy="5092892"/>
          </a:xfrm>
          <a:prstGeom prst="rect">
            <a:avLst/>
          </a:prstGeom>
        </p:spPr>
      </p:pic>
    </p:spTree>
    <p:extLst>
      <p:ext uri="{BB962C8B-B14F-4D97-AF65-F5344CB8AC3E}">
        <p14:creationId xmlns:p14="http://schemas.microsoft.com/office/powerpoint/2010/main" val="1798709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p:txBody>
          <a:bodyPr>
            <a:normAutofit/>
          </a:bodyPr>
          <a:lstStyle/>
          <a:p>
            <a:r>
              <a:rPr lang="en-US" sz="3000" b="1" cap="none" spc="80" dirty="0"/>
              <a:t>MALWARE: </a:t>
            </a:r>
            <a:r>
              <a:rPr lang="en-US" sz="3000" cap="none" spc="80" dirty="0"/>
              <a:t>TOP U.S. STATES</a:t>
            </a: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41FF8-B36C-BE44-BB4F-D6FFF26618A4}" type="slidenum">
              <a:rPr kumimoji="0" lang="en-US" sz="1100" b="1" i="0" u="none" strike="noStrike" kern="1200" cap="none" spc="0" normalizeH="0" baseline="0" noProof="0" smtClean="0">
                <a:ln>
                  <a:noFill/>
                </a:ln>
                <a:solidFill>
                  <a:srgbClr val="666666"/>
                </a:solidFill>
                <a:effectLst/>
                <a:uLnTx/>
                <a:uFillTx/>
                <a:latin typeface="Arial"/>
                <a:ea typeface="Lato" charset="0"/>
                <a:cs typeface="Lato"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1" i="0" u="none" strike="noStrike" kern="1200" cap="none" spc="0" normalizeH="0" baseline="0" noProof="0" dirty="0">
              <a:ln>
                <a:noFill/>
              </a:ln>
              <a:solidFill>
                <a:srgbClr val="666666"/>
              </a:solidFill>
              <a:effectLst/>
              <a:uLnTx/>
              <a:uFillTx/>
              <a:latin typeface="Arial"/>
              <a:ea typeface="Lato" charset="0"/>
              <a:cs typeface="Lato" charset="0"/>
            </a:endParaRPr>
          </a:p>
        </p:txBody>
      </p:sp>
      <p:pic>
        <p:nvPicPr>
          <p:cNvPr id="10" name="Graphic 9">
            <a:extLst>
              <a:ext uri="{FF2B5EF4-FFF2-40B4-BE49-F238E27FC236}">
                <a16:creationId xmlns:a16="http://schemas.microsoft.com/office/drawing/2014/main" id="{EBBD9EC7-98B6-4E89-B053-5D62B4DF9D4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28824" y="35936"/>
            <a:ext cx="1024769" cy="1024769"/>
          </a:xfrm>
          <a:prstGeom prst="rect">
            <a:avLst/>
          </a:prstGeom>
        </p:spPr>
      </p:pic>
      <p:sp>
        <p:nvSpPr>
          <p:cNvPr id="7" name="TextBox 6">
            <a:extLst>
              <a:ext uri="{FF2B5EF4-FFF2-40B4-BE49-F238E27FC236}">
                <a16:creationId xmlns:a16="http://schemas.microsoft.com/office/drawing/2014/main" id="{1C896930-247E-F243-ACC1-ACD9DF3AB7A0}"/>
              </a:ext>
            </a:extLst>
          </p:cNvPr>
          <p:cNvSpPr txBox="1"/>
          <p:nvPr/>
        </p:nvSpPr>
        <p:spPr>
          <a:xfrm>
            <a:off x="228824" y="1788552"/>
            <a:ext cx="2831037" cy="440120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B50"/>
                </a:solidFill>
                <a:effectLst/>
                <a:uLnTx/>
                <a:uFillTx/>
                <a:latin typeface="Arial" panose="020B0604020202020204" pitchFamily="34" charset="0"/>
                <a:ea typeface="Calibri" panose="020F0502020204030204" pitchFamily="34" charset="0"/>
                <a:cs typeface="Arial" panose="020B0604020202020204" pitchFamily="34" charset="0"/>
              </a:rPr>
              <a:t>In 2022, California had the worst malware attack volume, but with </a:t>
            </a:r>
            <a:r>
              <a:rPr kumimoji="0" lang="en-US" sz="2000" b="1" i="0" u="none" strike="noStrike" kern="1200" cap="none" spc="0" normalizeH="0" baseline="0" noProof="0" dirty="0">
                <a:ln>
                  <a:noFill/>
                </a:ln>
                <a:solidFill>
                  <a:srgbClr val="001B50"/>
                </a:solidFill>
                <a:effectLst/>
                <a:uLnTx/>
                <a:uFillTx/>
                <a:latin typeface="Arial" panose="020B0604020202020204" pitchFamily="34" charset="0"/>
                <a:ea typeface="Calibri" panose="020F0502020204030204" pitchFamily="34" charset="0"/>
                <a:cs typeface="Arial" panose="020B0604020202020204" pitchFamily="34" charset="0"/>
              </a:rPr>
              <a:t>320.7 million </a:t>
            </a:r>
            <a:r>
              <a:rPr kumimoji="0" lang="en-US" sz="2000" b="0" i="0" u="none" strike="noStrike" kern="1200" cap="none" spc="0" normalizeH="0" baseline="0" noProof="0" dirty="0">
                <a:ln>
                  <a:noFill/>
                </a:ln>
                <a:solidFill>
                  <a:srgbClr val="001B50"/>
                </a:solidFill>
                <a:effectLst/>
                <a:uLnTx/>
                <a:uFillTx/>
                <a:latin typeface="Arial" panose="020B0604020202020204" pitchFamily="34" charset="0"/>
                <a:ea typeface="Calibri" panose="020F0502020204030204" pitchFamily="34" charset="0"/>
                <a:cs typeface="Arial" panose="020B0604020202020204" pitchFamily="34" charset="0"/>
              </a:rPr>
              <a:t>hits, it’s less than half what Florida saw in 2021 — and Illinois was right behind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1B5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1B50"/>
                </a:solidFill>
                <a:effectLst/>
                <a:uLnTx/>
                <a:uFillTx/>
                <a:latin typeface="Arial" panose="020B0604020202020204" pitchFamily="34" charset="0"/>
                <a:ea typeface="Calibri" panose="020F0502020204030204" pitchFamily="34" charset="0"/>
                <a:cs typeface="Arial" panose="020B0604020202020204" pitchFamily="34" charset="0"/>
              </a:rPr>
              <a:t>The attack volume for No. 10, however, grew: North Carolina had </a:t>
            </a:r>
            <a:r>
              <a:rPr kumimoji="0" lang="en-US" sz="2000" b="1" i="0" u="none" strike="noStrike" kern="1200" cap="none" spc="0" normalizeH="0" baseline="0" noProof="0" dirty="0">
                <a:ln>
                  <a:noFill/>
                </a:ln>
                <a:solidFill>
                  <a:srgbClr val="001B50"/>
                </a:solidFill>
                <a:effectLst/>
                <a:uLnTx/>
                <a:uFillTx/>
                <a:latin typeface="Arial" panose="020B0604020202020204" pitchFamily="34" charset="0"/>
                <a:ea typeface="Calibri" panose="020F0502020204030204" pitchFamily="34" charset="0"/>
                <a:cs typeface="Arial" panose="020B0604020202020204" pitchFamily="34" charset="0"/>
              </a:rPr>
              <a:t>82.9 million malware attacks </a:t>
            </a:r>
            <a:r>
              <a:rPr kumimoji="0" lang="en-US" sz="2000" b="0" i="0" u="none" strike="noStrike" kern="1200" cap="none" spc="0" normalizeH="0" baseline="0" noProof="0" dirty="0">
                <a:ln>
                  <a:noFill/>
                </a:ln>
                <a:solidFill>
                  <a:srgbClr val="001B50"/>
                </a:solidFill>
                <a:effectLst/>
                <a:uLnTx/>
                <a:uFillTx/>
                <a:latin typeface="Arial" panose="020B0604020202020204" pitchFamily="34" charset="0"/>
                <a:ea typeface="Calibri" panose="020F0502020204030204" pitchFamily="34" charset="0"/>
                <a:cs typeface="Arial" panose="020B0604020202020204" pitchFamily="34" charset="0"/>
              </a:rPr>
              <a:t>in 2022.</a:t>
            </a:r>
            <a:endParaRPr kumimoji="0" lang="en-US" sz="2000" b="0" i="0" u="none" strike="noStrike" kern="1200" cap="none" spc="0" normalizeH="0" baseline="0" noProof="0" dirty="0">
              <a:ln>
                <a:noFill/>
              </a:ln>
              <a:solidFill>
                <a:srgbClr val="001B50"/>
              </a:solidFill>
              <a:effectLst/>
              <a:uLnTx/>
              <a:uFillTx/>
              <a:latin typeface="Arial" panose="020B0604020202020204" pitchFamily="34" charset="0"/>
              <a:ea typeface="+mn-ea"/>
              <a:cs typeface="Arial" panose="020B0604020202020204" pitchFamily="34" charset="0"/>
            </a:endParaRPr>
          </a:p>
        </p:txBody>
      </p:sp>
      <p:pic>
        <p:nvPicPr>
          <p:cNvPr id="6" name="Picture 5" descr="Chart, bar chart&#10;&#10;Description automatically generated">
            <a:extLst>
              <a:ext uri="{FF2B5EF4-FFF2-40B4-BE49-F238E27FC236}">
                <a16:creationId xmlns:a16="http://schemas.microsoft.com/office/drawing/2014/main" id="{7A72F279-3524-AF8A-9F7C-5C2B97D28C4E}"/>
              </a:ext>
            </a:extLst>
          </p:cNvPr>
          <p:cNvPicPr>
            <a:picLocks noChangeAspect="1"/>
          </p:cNvPicPr>
          <p:nvPr/>
        </p:nvPicPr>
        <p:blipFill rotWithShape="1">
          <a:blip r:embed="rId5"/>
          <a:srcRect b="8502"/>
          <a:stretch/>
        </p:blipFill>
        <p:spPr>
          <a:xfrm>
            <a:off x="3130485" y="1495985"/>
            <a:ext cx="9017273" cy="4621642"/>
          </a:xfrm>
          <a:prstGeom prst="rect">
            <a:avLst/>
          </a:prstGeom>
        </p:spPr>
      </p:pic>
    </p:spTree>
    <p:extLst>
      <p:ext uri="{BB962C8B-B14F-4D97-AF65-F5344CB8AC3E}">
        <p14:creationId xmlns:p14="http://schemas.microsoft.com/office/powerpoint/2010/main" val="1041069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1356-327E-FB4B-BEEC-C1F6C1CE819D}"/>
              </a:ext>
            </a:extLst>
          </p:cNvPr>
          <p:cNvSpPr>
            <a:spLocks noGrp="1"/>
          </p:cNvSpPr>
          <p:nvPr>
            <p:ph type="title"/>
          </p:nvPr>
        </p:nvSpPr>
        <p:spPr>
          <a:xfrm>
            <a:off x="1474572" y="217197"/>
            <a:ext cx="10433315" cy="739775"/>
          </a:xfrm>
        </p:spPr>
        <p:txBody>
          <a:bodyPr>
            <a:noAutofit/>
          </a:bodyPr>
          <a:lstStyle/>
          <a:p>
            <a:r>
              <a:rPr lang="en-US" sz="3000" b="1" cap="none" spc="80" dirty="0">
                <a:solidFill>
                  <a:schemeClr val="bg1"/>
                </a:solidFill>
              </a:rPr>
              <a:t>RANSOMWARE CHANGES COURSE</a:t>
            </a:r>
          </a:p>
        </p:txBody>
      </p:sp>
      <p:sp>
        <p:nvSpPr>
          <p:cNvPr id="4" name="Slide Number Placeholder 3">
            <a:extLst>
              <a:ext uri="{FF2B5EF4-FFF2-40B4-BE49-F238E27FC236}">
                <a16:creationId xmlns:a16="http://schemas.microsoft.com/office/drawing/2014/main" id="{70EB269E-00C8-9243-AD33-64CDC198E28E}"/>
              </a:ext>
            </a:extLst>
          </p:cNvPr>
          <p:cNvSpPr>
            <a:spLocks noGrp="1"/>
          </p:cNvSpPr>
          <p:nvPr>
            <p:ph type="sldNum" sz="quarter" idx="12"/>
          </p:nvPr>
        </p:nvSpPr>
        <p:spPr/>
        <p:txBody>
          <a:bodyPr/>
          <a:lstStyle/>
          <a:p>
            <a:fld id="{3FD41FF8-B36C-BE44-BB4F-D6FFF26618A4}" type="slidenum">
              <a:rPr lang="en-US" smtClean="0"/>
              <a:pPr/>
              <a:t>9</a:t>
            </a:fld>
            <a:endParaRPr lang="en-US" dirty="0"/>
          </a:p>
        </p:txBody>
      </p:sp>
      <p:pic>
        <p:nvPicPr>
          <p:cNvPr id="12" name="Graphic 11">
            <a:extLst>
              <a:ext uri="{FF2B5EF4-FFF2-40B4-BE49-F238E27FC236}">
                <a16:creationId xmlns:a16="http://schemas.microsoft.com/office/drawing/2014/main" id="{33C3BC14-B164-DE4B-B721-59302BCB46A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12" y="137517"/>
            <a:ext cx="923698" cy="850548"/>
          </a:xfrm>
          <a:prstGeom prst="rect">
            <a:avLst/>
          </a:prstGeom>
        </p:spPr>
      </p:pic>
      <p:sp>
        <p:nvSpPr>
          <p:cNvPr id="11" name="TextBox 10">
            <a:extLst>
              <a:ext uri="{FF2B5EF4-FFF2-40B4-BE49-F238E27FC236}">
                <a16:creationId xmlns:a16="http://schemas.microsoft.com/office/drawing/2014/main" id="{41DDE0C9-BFFB-4C72-A1F5-90A4CE726B0B}"/>
              </a:ext>
            </a:extLst>
          </p:cNvPr>
          <p:cNvSpPr txBox="1"/>
          <p:nvPr/>
        </p:nvSpPr>
        <p:spPr>
          <a:xfrm>
            <a:off x="290738" y="2850572"/>
            <a:ext cx="2854247" cy="1938992"/>
          </a:xfrm>
          <a:prstGeom prst="rect">
            <a:avLst/>
          </a:prstGeom>
          <a:noFill/>
        </p:spPr>
        <p:txBody>
          <a:bodyPr wrap="square" lIns="0" rtlCol="0">
            <a:spAutoFit/>
          </a:bodyPr>
          <a:lstStyle/>
          <a:p>
            <a:r>
              <a:rPr lang="en-US" sz="2000" dirty="0">
                <a:solidFill>
                  <a:srgbClr val="001B50"/>
                </a:solidFill>
              </a:rPr>
              <a:t>In 2022, SonicWall threat researchers </a:t>
            </a:r>
            <a:r>
              <a:rPr lang="en-US" sz="2000">
                <a:solidFill>
                  <a:srgbClr val="001B50"/>
                </a:solidFill>
              </a:rPr>
              <a:t>recorded </a:t>
            </a:r>
            <a:r>
              <a:rPr lang="en-US" sz="2000" b="1">
                <a:solidFill>
                  <a:srgbClr val="001B50"/>
                </a:solidFill>
              </a:rPr>
              <a:t>493.3 </a:t>
            </a:r>
            <a:r>
              <a:rPr lang="en-US" sz="2000" b="1" dirty="0">
                <a:solidFill>
                  <a:srgbClr val="001B50"/>
                </a:solidFill>
              </a:rPr>
              <a:t>million ransomware </a:t>
            </a:r>
            <a:r>
              <a:rPr lang="en-US" sz="2000" dirty="0">
                <a:solidFill>
                  <a:srgbClr val="001B50"/>
                </a:solidFill>
              </a:rPr>
              <a:t>attacks globally, a 21% year-over-year decrease. </a:t>
            </a:r>
          </a:p>
        </p:txBody>
      </p:sp>
      <p:pic>
        <p:nvPicPr>
          <p:cNvPr id="8" name="Picture 7" descr="Chart, bar chart&#10;&#10;Description automatically generated">
            <a:extLst>
              <a:ext uri="{FF2B5EF4-FFF2-40B4-BE49-F238E27FC236}">
                <a16:creationId xmlns:a16="http://schemas.microsoft.com/office/drawing/2014/main" id="{6EE74E75-491D-D085-B210-FA01BEE24030}"/>
              </a:ext>
            </a:extLst>
          </p:cNvPr>
          <p:cNvPicPr>
            <a:picLocks noChangeAspect="1"/>
          </p:cNvPicPr>
          <p:nvPr/>
        </p:nvPicPr>
        <p:blipFill rotWithShape="1">
          <a:blip r:embed="rId5"/>
          <a:srcRect b="6441"/>
          <a:stretch/>
        </p:blipFill>
        <p:spPr>
          <a:xfrm>
            <a:off x="3076407" y="1476332"/>
            <a:ext cx="8927993" cy="4678963"/>
          </a:xfrm>
          <a:prstGeom prst="rect">
            <a:avLst/>
          </a:prstGeom>
        </p:spPr>
      </p:pic>
      <p:pic>
        <p:nvPicPr>
          <p:cNvPr id="10" name="Picture 9">
            <a:extLst>
              <a:ext uri="{FF2B5EF4-FFF2-40B4-BE49-F238E27FC236}">
                <a16:creationId xmlns:a16="http://schemas.microsoft.com/office/drawing/2014/main" id="{1E2A1026-292B-9256-482B-B6E4416B1B3C}"/>
              </a:ext>
            </a:extLst>
          </p:cNvPr>
          <p:cNvPicPr>
            <a:picLocks noChangeAspect="1"/>
          </p:cNvPicPr>
          <p:nvPr/>
        </p:nvPicPr>
        <p:blipFill>
          <a:blip r:embed="rId6"/>
          <a:stretch>
            <a:fillRect/>
          </a:stretch>
        </p:blipFill>
        <p:spPr>
          <a:xfrm>
            <a:off x="260823" y="2080281"/>
            <a:ext cx="2642408" cy="653987"/>
          </a:xfrm>
          <a:prstGeom prst="rect">
            <a:avLst/>
          </a:prstGeom>
        </p:spPr>
      </p:pic>
    </p:spTree>
    <p:extLst>
      <p:ext uri="{BB962C8B-B14F-4D97-AF65-F5344CB8AC3E}">
        <p14:creationId xmlns:p14="http://schemas.microsoft.com/office/powerpoint/2010/main" val="660476923"/>
      </p:ext>
    </p:extLst>
  </p:cSld>
  <p:clrMapOvr>
    <a:masterClrMapping/>
  </p:clrMapOvr>
</p:sld>
</file>

<file path=ppt/theme/theme1.xml><?xml version="1.0" encoding="utf-8"?>
<a:theme xmlns:a="http://schemas.openxmlformats.org/drawingml/2006/main" name="2_Content">
  <a:themeElements>
    <a:clrScheme name="SonicWall 2020">
      <a:dk1>
        <a:srgbClr val="666666"/>
      </a:dk1>
      <a:lt1>
        <a:srgbClr val="FFFFFF"/>
      </a:lt1>
      <a:dk2>
        <a:srgbClr val="FF791A"/>
      </a:dk2>
      <a:lt2>
        <a:srgbClr val="CBCBCB"/>
      </a:lt2>
      <a:accent1>
        <a:srgbClr val="666666"/>
      </a:accent1>
      <a:accent2>
        <a:srgbClr val="FF0000"/>
      </a:accent2>
      <a:accent3>
        <a:srgbClr val="FF9900"/>
      </a:accent3>
      <a:accent4>
        <a:srgbClr val="FFCC00"/>
      </a:accent4>
      <a:accent5>
        <a:srgbClr val="98CC00"/>
      </a:accent5>
      <a:accent6>
        <a:srgbClr val="47AFE8"/>
      </a:accent6>
      <a:hlink>
        <a:srgbClr val="001B50"/>
      </a:hlink>
      <a:folHlink>
        <a:srgbClr val="000000"/>
      </a:folHlink>
    </a:clrScheme>
    <a:fontScheme name="SonicWall 2020">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vers and Backgrounds">
  <a:themeElements>
    <a:clrScheme name="SonicWall 2020">
      <a:dk1>
        <a:srgbClr val="666666"/>
      </a:dk1>
      <a:lt1>
        <a:srgbClr val="FFFFFF"/>
      </a:lt1>
      <a:dk2>
        <a:srgbClr val="FF791A"/>
      </a:dk2>
      <a:lt2>
        <a:srgbClr val="CBCBCB"/>
      </a:lt2>
      <a:accent1>
        <a:srgbClr val="666666"/>
      </a:accent1>
      <a:accent2>
        <a:srgbClr val="FF0000"/>
      </a:accent2>
      <a:accent3>
        <a:srgbClr val="FF9900"/>
      </a:accent3>
      <a:accent4>
        <a:srgbClr val="FFCC00"/>
      </a:accent4>
      <a:accent5>
        <a:srgbClr val="98CC00"/>
      </a:accent5>
      <a:accent6>
        <a:srgbClr val="47AFE8"/>
      </a:accent6>
      <a:hlink>
        <a:srgbClr val="001B50"/>
      </a:hlink>
      <a:folHlink>
        <a:srgbClr val="000000"/>
      </a:folHlink>
    </a:clrScheme>
    <a:fontScheme name="SonicWall 2020">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ividers">
  <a:themeElements>
    <a:clrScheme name="SonicWall 2020">
      <a:dk1>
        <a:srgbClr val="666666"/>
      </a:dk1>
      <a:lt1>
        <a:srgbClr val="FFFFFF"/>
      </a:lt1>
      <a:dk2>
        <a:srgbClr val="FF791A"/>
      </a:dk2>
      <a:lt2>
        <a:srgbClr val="CBCBCB"/>
      </a:lt2>
      <a:accent1>
        <a:srgbClr val="666666"/>
      </a:accent1>
      <a:accent2>
        <a:srgbClr val="FF0000"/>
      </a:accent2>
      <a:accent3>
        <a:srgbClr val="FF9900"/>
      </a:accent3>
      <a:accent4>
        <a:srgbClr val="FFCC00"/>
      </a:accent4>
      <a:accent5>
        <a:srgbClr val="98CC00"/>
      </a:accent5>
      <a:accent6>
        <a:srgbClr val="47AFE8"/>
      </a:accent6>
      <a:hlink>
        <a:srgbClr val="001B5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a:bodyPr>
      <a:lstStyle>
        <a:defPPr algn="l">
          <a:defRPr dirty="0" smtClean="0">
            <a:solidFill>
              <a:srgbClr val="FF791A"/>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Ending">
  <a:themeElements>
    <a:clrScheme name="SonicWall 2020">
      <a:dk1>
        <a:srgbClr val="666666"/>
      </a:dk1>
      <a:lt1>
        <a:srgbClr val="FFFFFF"/>
      </a:lt1>
      <a:dk2>
        <a:srgbClr val="FF791A"/>
      </a:dk2>
      <a:lt2>
        <a:srgbClr val="CBCBCB"/>
      </a:lt2>
      <a:accent1>
        <a:srgbClr val="666666"/>
      </a:accent1>
      <a:accent2>
        <a:srgbClr val="FF0000"/>
      </a:accent2>
      <a:accent3>
        <a:srgbClr val="FF9900"/>
      </a:accent3>
      <a:accent4>
        <a:srgbClr val="FFCC00"/>
      </a:accent4>
      <a:accent5>
        <a:srgbClr val="98CC00"/>
      </a:accent5>
      <a:accent6>
        <a:srgbClr val="47AFE8"/>
      </a:accent6>
      <a:hlink>
        <a:srgbClr val="001B5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a:bodyPr>
      <a:lstStyle>
        <a:defPPr algn="l">
          <a:defRPr dirty="0" smtClean="0">
            <a:solidFill>
              <a:srgbClr val="FF791A"/>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Ending">
  <a:themeElements>
    <a:clrScheme name="SonicWall 2020">
      <a:dk1>
        <a:srgbClr val="666666"/>
      </a:dk1>
      <a:lt1>
        <a:srgbClr val="FFFFFF"/>
      </a:lt1>
      <a:dk2>
        <a:srgbClr val="FF791A"/>
      </a:dk2>
      <a:lt2>
        <a:srgbClr val="CBCBCB"/>
      </a:lt2>
      <a:accent1>
        <a:srgbClr val="666666"/>
      </a:accent1>
      <a:accent2>
        <a:srgbClr val="FF0000"/>
      </a:accent2>
      <a:accent3>
        <a:srgbClr val="FF9900"/>
      </a:accent3>
      <a:accent4>
        <a:srgbClr val="FFCC00"/>
      </a:accent4>
      <a:accent5>
        <a:srgbClr val="98CC00"/>
      </a:accent5>
      <a:accent6>
        <a:srgbClr val="47AFE8"/>
      </a:accent6>
      <a:hlink>
        <a:srgbClr val="001B5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a:bodyPr>
      <a:lstStyle>
        <a:defPPr algn="l">
          <a:defRPr dirty="0" smtClean="0">
            <a:solidFill>
              <a:srgbClr val="FF791A"/>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2215</Words>
  <Application>Microsoft Macintosh PowerPoint</Application>
  <PresentationFormat>와이드스크린</PresentationFormat>
  <Paragraphs>168</Paragraphs>
  <Slides>32</Slides>
  <Notes>30</Notes>
  <HiddenSlides>0</HiddenSlides>
  <MMClips>0</MMClips>
  <ScaleCrop>false</ScaleCrop>
  <HeadingPairs>
    <vt:vector size="6" baseType="variant">
      <vt:variant>
        <vt:lpstr>사용한 글꼴</vt:lpstr>
      </vt:variant>
      <vt:variant>
        <vt:i4>6</vt:i4>
      </vt:variant>
      <vt:variant>
        <vt:lpstr>테마</vt:lpstr>
      </vt:variant>
      <vt:variant>
        <vt:i4>5</vt:i4>
      </vt:variant>
      <vt:variant>
        <vt:lpstr>슬라이드 제목</vt:lpstr>
      </vt:variant>
      <vt:variant>
        <vt:i4>32</vt:i4>
      </vt:variant>
    </vt:vector>
  </HeadingPairs>
  <TitlesOfParts>
    <vt:vector size="43" baseType="lpstr">
      <vt:lpstr>Slack-Lato</vt:lpstr>
      <vt:lpstr>Arial</vt:lpstr>
      <vt:lpstr>Calibri</vt:lpstr>
      <vt:lpstr>Lato Semibold</vt:lpstr>
      <vt:lpstr>tahoma</vt:lpstr>
      <vt:lpstr>tahoma</vt:lpstr>
      <vt:lpstr>2_Content</vt:lpstr>
      <vt:lpstr>1_Covers and Backgrounds</vt:lpstr>
      <vt:lpstr>3_Dividers</vt:lpstr>
      <vt:lpstr>4_Ending</vt:lpstr>
      <vt:lpstr>5_Ending</vt:lpstr>
      <vt:lpstr>PowerPoint 프레젠테이션</vt:lpstr>
      <vt:lpstr>PowerPoint 프레젠테이션</vt:lpstr>
      <vt:lpstr>PowerPoint 프레젠테이션</vt:lpstr>
      <vt:lpstr>PowerPoint 프레젠테이션</vt:lpstr>
      <vt:lpstr>PowerPoint 프레젠테이션</vt:lpstr>
      <vt:lpstr>MALWARE UP FOR FIRST TIME SINCE 2018</vt:lpstr>
      <vt:lpstr>MALWARE: TOP COUNTRIES</vt:lpstr>
      <vt:lpstr>MALWARE: TOP U.S. STATES</vt:lpstr>
      <vt:lpstr>RANSOMWARE CHANGES COURSE</vt:lpstr>
      <vt:lpstr>RANSOMWARE CHANGES COURSE</vt:lpstr>
      <vt:lpstr>RANSOMWARE REMAINS TOP OF MIND</vt:lpstr>
      <vt:lpstr>RANSOMWARE: TOP 10 COUNTRIES</vt:lpstr>
      <vt:lpstr>RTDMI DISCOVERIES CONTINUE TO GROW</vt:lpstr>
      <vt:lpstr>‘LOG4SHELL’ EXPLOITS ECLIPSE 1 BILLION</vt:lpstr>
      <vt:lpstr>OVERALL INTRUSION ATTEMPTS UP</vt:lpstr>
      <vt:lpstr>RCEs TOP INTRUSION TYPE</vt:lpstr>
      <vt:lpstr>Cryptojacking ON RECORD-BREAKING RUN</vt:lpstr>
      <vt:lpstr>IoT MALWARE NEARLY DOUBLES</vt:lpstr>
      <vt:lpstr>Top PHISHING TOPICS in 2022</vt:lpstr>
      <vt:lpstr>SONICWALL CAPTURE LABS THREAT NETWORK</vt:lpstr>
      <vt:lpstr>PowerPoint 프레젠테이션</vt:lpstr>
      <vt:lpstr>PowerPoint 프레젠테이션</vt:lpstr>
      <vt:lpstr>PowerPoint 프레젠테이션</vt:lpstr>
      <vt:lpstr>MALWARE: GLOBAL SPREAD</vt:lpstr>
      <vt:lpstr>MALWARE: UNITED STATES</vt:lpstr>
      <vt:lpstr>MALWARE: UNITED KINGDOM</vt:lpstr>
      <vt:lpstr>MALWARE: INDIA</vt:lpstr>
      <vt:lpstr>MALWARE: GERMANY</vt:lpstr>
      <vt:lpstr>MALWARE: BRAZIL</vt:lpstr>
      <vt:lpstr>MALWARE: UNITED ARAB EMIRATES (UAE)</vt:lpstr>
      <vt:lpstr>MALWARE: MEXICO</vt:lpstr>
      <vt:lpstr>MALWARE: JAPAN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SonicWall Cyber Threat Report</dc:title>
  <dc:subject>The 2023 SonicWall Cyber Threat Report covers our most critical findings, highlighting 2022’s changing trends and shifting cyber frontlines.</dc:subject>
  <dc:creator/>
  <cp:keywords/>
  <dc:description/>
  <cp:lastModifiedBy/>
  <cp:revision>1</cp:revision>
  <dcterms:created xsi:type="dcterms:W3CDTF">2020-04-13T23:29:05Z</dcterms:created>
  <dcterms:modified xsi:type="dcterms:W3CDTF">2023-04-26T01:53:00Z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53f203-a7fe-4d32-968a-fe687818e308_Enabled">
    <vt:lpwstr>true</vt:lpwstr>
  </property>
  <property fmtid="{D5CDD505-2E9C-101B-9397-08002B2CF9AE}" pid="3" name="MSIP_Label_e453f203-a7fe-4d32-968a-fe687818e308_SetDate">
    <vt:lpwstr>2023-01-11T22:32:34Z</vt:lpwstr>
  </property>
  <property fmtid="{D5CDD505-2E9C-101B-9397-08002B2CF9AE}" pid="4" name="MSIP_Label_e453f203-a7fe-4d32-968a-fe687818e308_Method">
    <vt:lpwstr>Standard</vt:lpwstr>
  </property>
  <property fmtid="{D5CDD505-2E9C-101B-9397-08002B2CF9AE}" pid="5" name="MSIP_Label_e453f203-a7fe-4d32-968a-fe687818e308_Name">
    <vt:lpwstr>defa4170-0d19-0005-0004-bc88714345d2</vt:lpwstr>
  </property>
  <property fmtid="{D5CDD505-2E9C-101B-9397-08002B2CF9AE}" pid="6" name="MSIP_Label_e453f203-a7fe-4d32-968a-fe687818e308_SiteId">
    <vt:lpwstr>84fe6f40-1cbc-4730-8328-8018b2af88bc</vt:lpwstr>
  </property>
  <property fmtid="{D5CDD505-2E9C-101B-9397-08002B2CF9AE}" pid="7" name="MSIP_Label_e453f203-a7fe-4d32-968a-fe687818e308_ActionId">
    <vt:lpwstr>209096ec-3db5-41ea-a1a5-619a7dc83d98</vt:lpwstr>
  </property>
  <property fmtid="{D5CDD505-2E9C-101B-9397-08002B2CF9AE}" pid="8" name="MSIP_Label_e453f203-a7fe-4d32-968a-fe687818e308_ContentBits">
    <vt:lpwstr>0</vt:lpwstr>
  </property>
</Properties>
</file>